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2" r:id="rId3"/>
    <p:sldId id="292" r:id="rId4"/>
    <p:sldId id="293" r:id="rId5"/>
    <p:sldId id="297" r:id="rId6"/>
    <p:sldId id="296" r:id="rId7"/>
    <p:sldId id="299" r:id="rId8"/>
    <p:sldId id="298" r:id="rId9"/>
    <p:sldId id="305" r:id="rId10"/>
    <p:sldId id="306" r:id="rId11"/>
    <p:sldId id="307" r:id="rId12"/>
    <p:sldId id="303" r:id="rId13"/>
    <p:sldId id="308" r:id="rId14"/>
    <p:sldId id="310" r:id="rId15"/>
    <p:sldId id="309" r:id="rId16"/>
    <p:sldId id="311" r:id="rId17"/>
    <p:sldId id="304" r:id="rId18"/>
  </p:sldIdLst>
  <p:sldSz cx="10059988" cy="7545388"/>
  <p:notesSz cx="9942513" cy="1437005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8024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2pPr>
    <a:lvl3pPr marL="96048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3pPr>
    <a:lvl4pPr marL="144072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4pPr>
    <a:lvl5pPr marL="192097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5pPr>
    <a:lvl6pPr marL="2401214" algn="l" defTabSz="480243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6pPr>
    <a:lvl7pPr marL="2881457" algn="l" defTabSz="480243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7pPr>
    <a:lvl8pPr marL="3361700" algn="l" defTabSz="480243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8pPr>
    <a:lvl9pPr marL="3841943" algn="l" defTabSz="480243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77" userDrawn="1">
          <p15:clr>
            <a:srgbClr val="A4A3A4"/>
          </p15:clr>
        </p15:guide>
        <p15:guide id="2" pos="3433" userDrawn="1">
          <p15:clr>
            <a:srgbClr val="A4A3A4"/>
          </p15:clr>
        </p15:guide>
        <p15:guide id="3" pos="436" userDrawn="1">
          <p15:clr>
            <a:srgbClr val="A4A3A4"/>
          </p15:clr>
        </p15:guide>
        <p15:guide id="4" pos="58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7" userDrawn="1">
          <p15:clr>
            <a:srgbClr val="A4A3A4"/>
          </p15:clr>
        </p15:guide>
        <p15:guide id="2" pos="31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A6A6A6"/>
    <a:srgbClr val="808080"/>
    <a:srgbClr val="F8D30B"/>
    <a:srgbClr val="F8D30D"/>
    <a:srgbClr val="FF9900"/>
    <a:srgbClr val="FF9933"/>
    <a:srgbClr val="FF9600"/>
    <a:srgbClr val="F892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7" autoAdjust="0"/>
    <p:restoredTop sz="95439" autoAdjust="0"/>
  </p:normalViewPr>
  <p:slideViewPr>
    <p:cSldViewPr snapToGrid="0" showGuides="1">
      <p:cViewPr varScale="1">
        <p:scale>
          <a:sx n="88" d="100"/>
          <a:sy n="88" d="100"/>
        </p:scale>
        <p:origin x="568" y="176"/>
      </p:cViewPr>
      <p:guideLst>
        <p:guide orient="horz" pos="2477"/>
        <p:guide pos="3433"/>
        <p:guide pos="436"/>
        <p:guide pos="5884"/>
      </p:guideLst>
    </p:cSldViewPr>
  </p:slideViewPr>
  <p:outlineViewPr>
    <p:cViewPr>
      <p:scale>
        <a:sx n="33" d="100"/>
        <a:sy n="33" d="100"/>
      </p:scale>
      <p:origin x="0" y="-59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720" y="84"/>
      </p:cViewPr>
      <p:guideLst>
        <p:guide orient="horz" pos="4527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B2D43A-4084-4664-A1F6-CD9495841F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456654F-31E9-4979-A065-19146CE47952}">
      <dgm:prSet phldrT="[Text]"/>
      <dgm:spPr/>
      <dgm:t>
        <a:bodyPr/>
        <a:lstStyle/>
        <a:p>
          <a:endParaRPr lang="de-DE" dirty="0"/>
        </a:p>
      </dgm:t>
    </dgm:pt>
    <dgm:pt modelId="{AD509051-4354-416C-A180-3AADF6BB656E}" type="parTrans" cxnId="{FF490949-5E73-472A-A4A2-9F037944ACF9}">
      <dgm:prSet/>
      <dgm:spPr/>
      <dgm:t>
        <a:bodyPr/>
        <a:lstStyle/>
        <a:p>
          <a:endParaRPr lang="de-DE"/>
        </a:p>
      </dgm:t>
    </dgm:pt>
    <dgm:pt modelId="{6EF2EACE-E266-40ED-A0D9-CE2300ECFFC1}" type="sibTrans" cxnId="{FF490949-5E73-472A-A4A2-9F037944ACF9}">
      <dgm:prSet/>
      <dgm:spPr/>
      <dgm:t>
        <a:bodyPr/>
        <a:lstStyle/>
        <a:p>
          <a:endParaRPr lang="de-DE"/>
        </a:p>
      </dgm:t>
    </dgm:pt>
    <dgm:pt modelId="{88F90F80-F159-4F73-9BB9-D953100FABFF}">
      <dgm:prSet phldrT="[Text]"/>
      <dgm:spPr/>
      <dgm:t>
        <a:bodyPr/>
        <a:lstStyle/>
        <a:p>
          <a:endParaRPr lang="de-DE" dirty="0" smtClean="0"/>
        </a:p>
        <a:p>
          <a:endParaRPr lang="de-DE" dirty="0"/>
        </a:p>
      </dgm:t>
    </dgm:pt>
    <dgm:pt modelId="{2A246A10-E049-4DDA-A730-83C8DE479C97}" type="parTrans" cxnId="{98D15452-4209-445A-B7AB-52A48173FD8B}">
      <dgm:prSet/>
      <dgm:spPr/>
      <dgm:t>
        <a:bodyPr/>
        <a:lstStyle/>
        <a:p>
          <a:endParaRPr lang="de-DE"/>
        </a:p>
      </dgm:t>
    </dgm:pt>
    <dgm:pt modelId="{6353ECEB-236C-435F-8C8E-D736607881D4}" type="sibTrans" cxnId="{98D15452-4209-445A-B7AB-52A48173FD8B}">
      <dgm:prSet/>
      <dgm:spPr/>
      <dgm:t>
        <a:bodyPr/>
        <a:lstStyle/>
        <a:p>
          <a:endParaRPr lang="de-DE"/>
        </a:p>
      </dgm:t>
    </dgm:pt>
    <dgm:pt modelId="{5602369D-7EF2-4A0F-9DE9-A1C108F6F510}">
      <dgm:prSet phldrT="[Text]"/>
      <dgm:spPr/>
      <dgm:t>
        <a:bodyPr/>
        <a:lstStyle/>
        <a:p>
          <a:endParaRPr lang="de-DE" dirty="0"/>
        </a:p>
      </dgm:t>
    </dgm:pt>
    <dgm:pt modelId="{2B69149C-564D-4D6A-A47B-48F81D1FA892}" type="sibTrans" cxnId="{7C24D7C7-56B6-485B-832D-0752096BB363}">
      <dgm:prSet/>
      <dgm:spPr/>
      <dgm:t>
        <a:bodyPr/>
        <a:lstStyle/>
        <a:p>
          <a:endParaRPr lang="de-DE"/>
        </a:p>
      </dgm:t>
    </dgm:pt>
    <dgm:pt modelId="{AA69B9B0-8581-457E-BC58-5F800EDCCC95}" type="parTrans" cxnId="{7C24D7C7-56B6-485B-832D-0752096BB363}">
      <dgm:prSet/>
      <dgm:spPr/>
      <dgm:t>
        <a:bodyPr/>
        <a:lstStyle/>
        <a:p>
          <a:endParaRPr lang="de-DE"/>
        </a:p>
      </dgm:t>
    </dgm:pt>
    <dgm:pt modelId="{90E1A685-A9BD-4ACB-95A4-C66F7A3ADED9}" type="pres">
      <dgm:prSet presAssocID="{FBB2D43A-4084-4664-A1F6-CD9495841F97}" presName="Name0" presStyleCnt="0">
        <dgm:presLayoutVars>
          <dgm:dir/>
          <dgm:animLvl val="lvl"/>
          <dgm:resizeHandles val="exact"/>
        </dgm:presLayoutVars>
      </dgm:prSet>
      <dgm:spPr/>
    </dgm:pt>
    <dgm:pt modelId="{94347BF4-125D-492A-8995-C5E4B748BD4F}" type="pres">
      <dgm:prSet presAssocID="{4456654F-31E9-4979-A065-19146CE47952}" presName="parTxOnly" presStyleLbl="node1" presStyleIdx="0" presStyleCnt="3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EDC8B8-B18D-42C5-835B-D1454118EE10}" type="pres">
      <dgm:prSet presAssocID="{6EF2EACE-E266-40ED-A0D9-CE2300ECFFC1}" presName="parTxOnlySpace" presStyleCnt="0"/>
      <dgm:spPr/>
    </dgm:pt>
    <dgm:pt modelId="{DA98A893-A146-4E4C-9529-D4B903EDD3D1}" type="pres">
      <dgm:prSet presAssocID="{88F90F80-F159-4F73-9BB9-D953100FABFF}" presName="parTxOnly" presStyleLbl="node1" presStyleIdx="1" presStyleCnt="3" custScaleX="103635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E9477A3-2D3D-450E-AA73-9D06F21D65B9}" type="pres">
      <dgm:prSet presAssocID="{6353ECEB-236C-435F-8C8E-D736607881D4}" presName="parTxOnlySpace" presStyleCnt="0"/>
      <dgm:spPr/>
    </dgm:pt>
    <dgm:pt modelId="{2C14F2C1-CEB6-4B20-B621-AD1837382D8A}" type="pres">
      <dgm:prSet presAssocID="{5602369D-7EF2-4A0F-9DE9-A1C108F6F510}" presName="parTxOnly" presStyleLbl="node1" presStyleIdx="2" presStyleCnt="3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8D15452-4209-445A-B7AB-52A48173FD8B}" srcId="{FBB2D43A-4084-4664-A1F6-CD9495841F97}" destId="{88F90F80-F159-4F73-9BB9-D953100FABFF}" srcOrd="1" destOrd="0" parTransId="{2A246A10-E049-4DDA-A730-83C8DE479C97}" sibTransId="{6353ECEB-236C-435F-8C8E-D736607881D4}"/>
    <dgm:cxn modelId="{7C24D7C7-56B6-485B-832D-0752096BB363}" srcId="{FBB2D43A-4084-4664-A1F6-CD9495841F97}" destId="{5602369D-7EF2-4A0F-9DE9-A1C108F6F510}" srcOrd="2" destOrd="0" parTransId="{AA69B9B0-8581-457E-BC58-5F800EDCCC95}" sibTransId="{2B69149C-564D-4D6A-A47B-48F81D1FA892}"/>
    <dgm:cxn modelId="{00A8BB3C-63A1-4CF9-B5B0-FBB73DD23B85}" type="presOf" srcId="{5602369D-7EF2-4A0F-9DE9-A1C108F6F510}" destId="{2C14F2C1-CEB6-4B20-B621-AD1837382D8A}" srcOrd="0" destOrd="0" presId="urn:microsoft.com/office/officeart/2005/8/layout/chevron1"/>
    <dgm:cxn modelId="{2C88F992-A2E4-4827-B342-A0ED469983F5}" type="presOf" srcId="{FBB2D43A-4084-4664-A1F6-CD9495841F97}" destId="{90E1A685-A9BD-4ACB-95A4-C66F7A3ADED9}" srcOrd="0" destOrd="0" presId="urn:microsoft.com/office/officeart/2005/8/layout/chevron1"/>
    <dgm:cxn modelId="{FF490949-5E73-472A-A4A2-9F037944ACF9}" srcId="{FBB2D43A-4084-4664-A1F6-CD9495841F97}" destId="{4456654F-31E9-4979-A065-19146CE47952}" srcOrd="0" destOrd="0" parTransId="{AD509051-4354-416C-A180-3AADF6BB656E}" sibTransId="{6EF2EACE-E266-40ED-A0D9-CE2300ECFFC1}"/>
    <dgm:cxn modelId="{656B3D67-2440-4530-9281-C95A55F2AE2F}" type="presOf" srcId="{4456654F-31E9-4979-A065-19146CE47952}" destId="{94347BF4-125D-492A-8995-C5E4B748BD4F}" srcOrd="0" destOrd="0" presId="urn:microsoft.com/office/officeart/2005/8/layout/chevron1"/>
    <dgm:cxn modelId="{497D7CD1-3072-4636-9BE4-745B4716A277}" type="presOf" srcId="{88F90F80-F159-4F73-9BB9-D953100FABFF}" destId="{DA98A893-A146-4E4C-9529-D4B903EDD3D1}" srcOrd="0" destOrd="0" presId="urn:microsoft.com/office/officeart/2005/8/layout/chevron1"/>
    <dgm:cxn modelId="{A4DBA81B-0226-47B8-A65C-99C07AEC26BD}" type="presParOf" srcId="{90E1A685-A9BD-4ACB-95A4-C66F7A3ADED9}" destId="{94347BF4-125D-492A-8995-C5E4B748BD4F}" srcOrd="0" destOrd="0" presId="urn:microsoft.com/office/officeart/2005/8/layout/chevron1"/>
    <dgm:cxn modelId="{BF8F0A39-A7C0-4F50-8792-8E05F1B61E00}" type="presParOf" srcId="{90E1A685-A9BD-4ACB-95A4-C66F7A3ADED9}" destId="{1EEDC8B8-B18D-42C5-835B-D1454118EE10}" srcOrd="1" destOrd="0" presId="urn:microsoft.com/office/officeart/2005/8/layout/chevron1"/>
    <dgm:cxn modelId="{E4EC0A8F-A192-4BF8-951A-D1E023496785}" type="presParOf" srcId="{90E1A685-A9BD-4ACB-95A4-C66F7A3ADED9}" destId="{DA98A893-A146-4E4C-9529-D4B903EDD3D1}" srcOrd="2" destOrd="0" presId="urn:microsoft.com/office/officeart/2005/8/layout/chevron1"/>
    <dgm:cxn modelId="{48E9BD82-EFBE-491A-9110-AFC0DD1A8809}" type="presParOf" srcId="{90E1A685-A9BD-4ACB-95A4-C66F7A3ADED9}" destId="{9E9477A3-2D3D-450E-AA73-9D06F21D65B9}" srcOrd="3" destOrd="0" presId="urn:microsoft.com/office/officeart/2005/8/layout/chevron1"/>
    <dgm:cxn modelId="{1257D2B3-BF06-46E7-96DE-7B4CF6CEAF3F}" type="presParOf" srcId="{90E1A685-A9BD-4ACB-95A4-C66F7A3ADED9}" destId="{2C14F2C1-CEB6-4B20-B621-AD1837382D8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B2D43A-4084-4664-A1F6-CD9495841F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456654F-31E9-4979-A065-19146CE47952}">
      <dgm:prSet phldrT="[Text]"/>
      <dgm:spPr/>
      <dgm:t>
        <a:bodyPr/>
        <a:lstStyle/>
        <a:p>
          <a:endParaRPr lang="de-DE" dirty="0"/>
        </a:p>
      </dgm:t>
    </dgm:pt>
    <dgm:pt modelId="{AD509051-4354-416C-A180-3AADF6BB656E}" type="parTrans" cxnId="{FF490949-5E73-472A-A4A2-9F037944ACF9}">
      <dgm:prSet/>
      <dgm:spPr/>
      <dgm:t>
        <a:bodyPr/>
        <a:lstStyle/>
        <a:p>
          <a:endParaRPr lang="de-DE"/>
        </a:p>
      </dgm:t>
    </dgm:pt>
    <dgm:pt modelId="{6EF2EACE-E266-40ED-A0D9-CE2300ECFFC1}" type="sibTrans" cxnId="{FF490949-5E73-472A-A4A2-9F037944ACF9}">
      <dgm:prSet/>
      <dgm:spPr/>
      <dgm:t>
        <a:bodyPr/>
        <a:lstStyle/>
        <a:p>
          <a:endParaRPr lang="de-DE"/>
        </a:p>
      </dgm:t>
    </dgm:pt>
    <dgm:pt modelId="{88F90F80-F159-4F73-9BB9-D953100FABFF}">
      <dgm:prSet phldrT="[Text]"/>
      <dgm:spPr/>
      <dgm:t>
        <a:bodyPr/>
        <a:lstStyle/>
        <a:p>
          <a:endParaRPr lang="de-DE" dirty="0" smtClean="0"/>
        </a:p>
        <a:p>
          <a:endParaRPr lang="de-DE" dirty="0"/>
        </a:p>
      </dgm:t>
    </dgm:pt>
    <dgm:pt modelId="{2A246A10-E049-4DDA-A730-83C8DE479C97}" type="parTrans" cxnId="{98D15452-4209-445A-B7AB-52A48173FD8B}">
      <dgm:prSet/>
      <dgm:spPr/>
      <dgm:t>
        <a:bodyPr/>
        <a:lstStyle/>
        <a:p>
          <a:endParaRPr lang="de-DE"/>
        </a:p>
      </dgm:t>
    </dgm:pt>
    <dgm:pt modelId="{6353ECEB-236C-435F-8C8E-D736607881D4}" type="sibTrans" cxnId="{98D15452-4209-445A-B7AB-52A48173FD8B}">
      <dgm:prSet/>
      <dgm:spPr/>
      <dgm:t>
        <a:bodyPr/>
        <a:lstStyle/>
        <a:p>
          <a:endParaRPr lang="de-DE"/>
        </a:p>
      </dgm:t>
    </dgm:pt>
    <dgm:pt modelId="{5602369D-7EF2-4A0F-9DE9-A1C108F6F510}">
      <dgm:prSet phldrT="[Text]"/>
      <dgm:spPr/>
      <dgm:t>
        <a:bodyPr/>
        <a:lstStyle/>
        <a:p>
          <a:endParaRPr lang="de-DE" dirty="0"/>
        </a:p>
      </dgm:t>
    </dgm:pt>
    <dgm:pt modelId="{2B69149C-564D-4D6A-A47B-48F81D1FA892}" type="sibTrans" cxnId="{7C24D7C7-56B6-485B-832D-0752096BB363}">
      <dgm:prSet/>
      <dgm:spPr/>
      <dgm:t>
        <a:bodyPr/>
        <a:lstStyle/>
        <a:p>
          <a:endParaRPr lang="de-DE"/>
        </a:p>
      </dgm:t>
    </dgm:pt>
    <dgm:pt modelId="{AA69B9B0-8581-457E-BC58-5F800EDCCC95}" type="parTrans" cxnId="{7C24D7C7-56B6-485B-832D-0752096BB363}">
      <dgm:prSet/>
      <dgm:spPr/>
      <dgm:t>
        <a:bodyPr/>
        <a:lstStyle/>
        <a:p>
          <a:endParaRPr lang="de-DE"/>
        </a:p>
      </dgm:t>
    </dgm:pt>
    <dgm:pt modelId="{90E1A685-A9BD-4ACB-95A4-C66F7A3ADED9}" type="pres">
      <dgm:prSet presAssocID="{FBB2D43A-4084-4664-A1F6-CD9495841F97}" presName="Name0" presStyleCnt="0">
        <dgm:presLayoutVars>
          <dgm:dir/>
          <dgm:animLvl val="lvl"/>
          <dgm:resizeHandles val="exact"/>
        </dgm:presLayoutVars>
      </dgm:prSet>
      <dgm:spPr/>
    </dgm:pt>
    <dgm:pt modelId="{94347BF4-125D-492A-8995-C5E4B748BD4F}" type="pres">
      <dgm:prSet presAssocID="{4456654F-31E9-4979-A065-19146CE47952}" presName="parTxOnly" presStyleLbl="node1" presStyleIdx="0" presStyleCnt="3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EDC8B8-B18D-42C5-835B-D1454118EE10}" type="pres">
      <dgm:prSet presAssocID="{6EF2EACE-E266-40ED-A0D9-CE2300ECFFC1}" presName="parTxOnlySpace" presStyleCnt="0"/>
      <dgm:spPr/>
    </dgm:pt>
    <dgm:pt modelId="{DA98A893-A146-4E4C-9529-D4B903EDD3D1}" type="pres">
      <dgm:prSet presAssocID="{88F90F80-F159-4F73-9BB9-D953100FABFF}" presName="parTxOnly" presStyleLbl="node1" presStyleIdx="1" presStyleCnt="3" custScaleX="103635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E9477A3-2D3D-450E-AA73-9D06F21D65B9}" type="pres">
      <dgm:prSet presAssocID="{6353ECEB-236C-435F-8C8E-D736607881D4}" presName="parTxOnlySpace" presStyleCnt="0"/>
      <dgm:spPr/>
    </dgm:pt>
    <dgm:pt modelId="{2C14F2C1-CEB6-4B20-B621-AD1837382D8A}" type="pres">
      <dgm:prSet presAssocID="{5602369D-7EF2-4A0F-9DE9-A1C108F6F510}" presName="parTxOnly" presStyleLbl="node1" presStyleIdx="2" presStyleCnt="3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8D15452-4209-445A-B7AB-52A48173FD8B}" srcId="{FBB2D43A-4084-4664-A1F6-CD9495841F97}" destId="{88F90F80-F159-4F73-9BB9-D953100FABFF}" srcOrd="1" destOrd="0" parTransId="{2A246A10-E049-4DDA-A730-83C8DE479C97}" sibTransId="{6353ECEB-236C-435F-8C8E-D736607881D4}"/>
    <dgm:cxn modelId="{7C24D7C7-56B6-485B-832D-0752096BB363}" srcId="{FBB2D43A-4084-4664-A1F6-CD9495841F97}" destId="{5602369D-7EF2-4A0F-9DE9-A1C108F6F510}" srcOrd="2" destOrd="0" parTransId="{AA69B9B0-8581-457E-BC58-5F800EDCCC95}" sibTransId="{2B69149C-564D-4D6A-A47B-48F81D1FA892}"/>
    <dgm:cxn modelId="{00A8BB3C-63A1-4CF9-B5B0-FBB73DD23B85}" type="presOf" srcId="{5602369D-7EF2-4A0F-9DE9-A1C108F6F510}" destId="{2C14F2C1-CEB6-4B20-B621-AD1837382D8A}" srcOrd="0" destOrd="0" presId="urn:microsoft.com/office/officeart/2005/8/layout/chevron1"/>
    <dgm:cxn modelId="{2C88F992-A2E4-4827-B342-A0ED469983F5}" type="presOf" srcId="{FBB2D43A-4084-4664-A1F6-CD9495841F97}" destId="{90E1A685-A9BD-4ACB-95A4-C66F7A3ADED9}" srcOrd="0" destOrd="0" presId="urn:microsoft.com/office/officeart/2005/8/layout/chevron1"/>
    <dgm:cxn modelId="{FF490949-5E73-472A-A4A2-9F037944ACF9}" srcId="{FBB2D43A-4084-4664-A1F6-CD9495841F97}" destId="{4456654F-31E9-4979-A065-19146CE47952}" srcOrd="0" destOrd="0" parTransId="{AD509051-4354-416C-A180-3AADF6BB656E}" sibTransId="{6EF2EACE-E266-40ED-A0D9-CE2300ECFFC1}"/>
    <dgm:cxn modelId="{656B3D67-2440-4530-9281-C95A55F2AE2F}" type="presOf" srcId="{4456654F-31E9-4979-A065-19146CE47952}" destId="{94347BF4-125D-492A-8995-C5E4B748BD4F}" srcOrd="0" destOrd="0" presId="urn:microsoft.com/office/officeart/2005/8/layout/chevron1"/>
    <dgm:cxn modelId="{497D7CD1-3072-4636-9BE4-745B4716A277}" type="presOf" srcId="{88F90F80-F159-4F73-9BB9-D953100FABFF}" destId="{DA98A893-A146-4E4C-9529-D4B903EDD3D1}" srcOrd="0" destOrd="0" presId="urn:microsoft.com/office/officeart/2005/8/layout/chevron1"/>
    <dgm:cxn modelId="{A4DBA81B-0226-47B8-A65C-99C07AEC26BD}" type="presParOf" srcId="{90E1A685-A9BD-4ACB-95A4-C66F7A3ADED9}" destId="{94347BF4-125D-492A-8995-C5E4B748BD4F}" srcOrd="0" destOrd="0" presId="urn:microsoft.com/office/officeart/2005/8/layout/chevron1"/>
    <dgm:cxn modelId="{BF8F0A39-A7C0-4F50-8792-8E05F1B61E00}" type="presParOf" srcId="{90E1A685-A9BD-4ACB-95A4-C66F7A3ADED9}" destId="{1EEDC8B8-B18D-42C5-835B-D1454118EE10}" srcOrd="1" destOrd="0" presId="urn:microsoft.com/office/officeart/2005/8/layout/chevron1"/>
    <dgm:cxn modelId="{E4EC0A8F-A192-4BF8-951A-D1E023496785}" type="presParOf" srcId="{90E1A685-A9BD-4ACB-95A4-C66F7A3ADED9}" destId="{DA98A893-A146-4E4C-9529-D4B903EDD3D1}" srcOrd="2" destOrd="0" presId="urn:microsoft.com/office/officeart/2005/8/layout/chevron1"/>
    <dgm:cxn modelId="{48E9BD82-EFBE-491A-9110-AFC0DD1A8809}" type="presParOf" srcId="{90E1A685-A9BD-4ACB-95A4-C66F7A3ADED9}" destId="{9E9477A3-2D3D-450E-AA73-9D06F21D65B9}" srcOrd="3" destOrd="0" presId="urn:microsoft.com/office/officeart/2005/8/layout/chevron1"/>
    <dgm:cxn modelId="{1257D2B3-BF06-46E7-96DE-7B4CF6CEAF3F}" type="presParOf" srcId="{90E1A685-A9BD-4ACB-95A4-C66F7A3ADED9}" destId="{2C14F2C1-CEB6-4B20-B621-AD1837382D8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B2D43A-4084-4664-A1F6-CD9495841F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456654F-31E9-4979-A065-19146CE47952}">
      <dgm:prSet phldrT="[Text]"/>
      <dgm:spPr/>
      <dgm:t>
        <a:bodyPr/>
        <a:lstStyle/>
        <a:p>
          <a:endParaRPr lang="de-DE" dirty="0"/>
        </a:p>
      </dgm:t>
    </dgm:pt>
    <dgm:pt modelId="{AD509051-4354-416C-A180-3AADF6BB656E}" type="parTrans" cxnId="{FF490949-5E73-472A-A4A2-9F037944ACF9}">
      <dgm:prSet/>
      <dgm:spPr/>
      <dgm:t>
        <a:bodyPr/>
        <a:lstStyle/>
        <a:p>
          <a:endParaRPr lang="de-DE"/>
        </a:p>
      </dgm:t>
    </dgm:pt>
    <dgm:pt modelId="{6EF2EACE-E266-40ED-A0D9-CE2300ECFFC1}" type="sibTrans" cxnId="{FF490949-5E73-472A-A4A2-9F037944ACF9}">
      <dgm:prSet/>
      <dgm:spPr/>
      <dgm:t>
        <a:bodyPr/>
        <a:lstStyle/>
        <a:p>
          <a:endParaRPr lang="de-DE"/>
        </a:p>
      </dgm:t>
    </dgm:pt>
    <dgm:pt modelId="{88F90F80-F159-4F73-9BB9-D953100FABFF}">
      <dgm:prSet phldrT="[Text]"/>
      <dgm:spPr/>
      <dgm:t>
        <a:bodyPr/>
        <a:lstStyle/>
        <a:p>
          <a:endParaRPr lang="de-DE" dirty="0" smtClean="0"/>
        </a:p>
        <a:p>
          <a:endParaRPr lang="de-DE" dirty="0"/>
        </a:p>
      </dgm:t>
    </dgm:pt>
    <dgm:pt modelId="{2A246A10-E049-4DDA-A730-83C8DE479C97}" type="parTrans" cxnId="{98D15452-4209-445A-B7AB-52A48173FD8B}">
      <dgm:prSet/>
      <dgm:spPr/>
      <dgm:t>
        <a:bodyPr/>
        <a:lstStyle/>
        <a:p>
          <a:endParaRPr lang="de-DE"/>
        </a:p>
      </dgm:t>
    </dgm:pt>
    <dgm:pt modelId="{6353ECEB-236C-435F-8C8E-D736607881D4}" type="sibTrans" cxnId="{98D15452-4209-445A-B7AB-52A48173FD8B}">
      <dgm:prSet/>
      <dgm:spPr/>
      <dgm:t>
        <a:bodyPr/>
        <a:lstStyle/>
        <a:p>
          <a:endParaRPr lang="de-DE"/>
        </a:p>
      </dgm:t>
    </dgm:pt>
    <dgm:pt modelId="{5602369D-7EF2-4A0F-9DE9-A1C108F6F510}">
      <dgm:prSet phldrT="[Text]"/>
      <dgm:spPr/>
      <dgm:t>
        <a:bodyPr/>
        <a:lstStyle/>
        <a:p>
          <a:endParaRPr lang="de-DE" dirty="0"/>
        </a:p>
      </dgm:t>
    </dgm:pt>
    <dgm:pt modelId="{2B69149C-564D-4D6A-A47B-48F81D1FA892}" type="sibTrans" cxnId="{7C24D7C7-56B6-485B-832D-0752096BB363}">
      <dgm:prSet/>
      <dgm:spPr/>
      <dgm:t>
        <a:bodyPr/>
        <a:lstStyle/>
        <a:p>
          <a:endParaRPr lang="de-DE"/>
        </a:p>
      </dgm:t>
    </dgm:pt>
    <dgm:pt modelId="{AA69B9B0-8581-457E-BC58-5F800EDCCC95}" type="parTrans" cxnId="{7C24D7C7-56B6-485B-832D-0752096BB363}">
      <dgm:prSet/>
      <dgm:spPr/>
      <dgm:t>
        <a:bodyPr/>
        <a:lstStyle/>
        <a:p>
          <a:endParaRPr lang="de-DE"/>
        </a:p>
      </dgm:t>
    </dgm:pt>
    <dgm:pt modelId="{90E1A685-A9BD-4ACB-95A4-C66F7A3ADED9}" type="pres">
      <dgm:prSet presAssocID="{FBB2D43A-4084-4664-A1F6-CD9495841F97}" presName="Name0" presStyleCnt="0">
        <dgm:presLayoutVars>
          <dgm:dir/>
          <dgm:animLvl val="lvl"/>
          <dgm:resizeHandles val="exact"/>
        </dgm:presLayoutVars>
      </dgm:prSet>
      <dgm:spPr/>
    </dgm:pt>
    <dgm:pt modelId="{94347BF4-125D-492A-8995-C5E4B748BD4F}" type="pres">
      <dgm:prSet presAssocID="{4456654F-31E9-4979-A065-19146CE47952}" presName="parTxOnly" presStyleLbl="node1" presStyleIdx="0" presStyleCnt="3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EDC8B8-B18D-42C5-835B-D1454118EE10}" type="pres">
      <dgm:prSet presAssocID="{6EF2EACE-E266-40ED-A0D9-CE2300ECFFC1}" presName="parTxOnlySpace" presStyleCnt="0"/>
      <dgm:spPr/>
    </dgm:pt>
    <dgm:pt modelId="{DA98A893-A146-4E4C-9529-D4B903EDD3D1}" type="pres">
      <dgm:prSet presAssocID="{88F90F80-F159-4F73-9BB9-D953100FABFF}" presName="parTxOnly" presStyleLbl="node1" presStyleIdx="1" presStyleCnt="3" custScaleX="103635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E9477A3-2D3D-450E-AA73-9D06F21D65B9}" type="pres">
      <dgm:prSet presAssocID="{6353ECEB-236C-435F-8C8E-D736607881D4}" presName="parTxOnlySpace" presStyleCnt="0"/>
      <dgm:spPr/>
    </dgm:pt>
    <dgm:pt modelId="{2C14F2C1-CEB6-4B20-B621-AD1837382D8A}" type="pres">
      <dgm:prSet presAssocID="{5602369D-7EF2-4A0F-9DE9-A1C108F6F510}" presName="parTxOnly" presStyleLbl="node1" presStyleIdx="2" presStyleCnt="3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8D15452-4209-445A-B7AB-52A48173FD8B}" srcId="{FBB2D43A-4084-4664-A1F6-CD9495841F97}" destId="{88F90F80-F159-4F73-9BB9-D953100FABFF}" srcOrd="1" destOrd="0" parTransId="{2A246A10-E049-4DDA-A730-83C8DE479C97}" sibTransId="{6353ECEB-236C-435F-8C8E-D736607881D4}"/>
    <dgm:cxn modelId="{7C24D7C7-56B6-485B-832D-0752096BB363}" srcId="{FBB2D43A-4084-4664-A1F6-CD9495841F97}" destId="{5602369D-7EF2-4A0F-9DE9-A1C108F6F510}" srcOrd="2" destOrd="0" parTransId="{AA69B9B0-8581-457E-BC58-5F800EDCCC95}" sibTransId="{2B69149C-564D-4D6A-A47B-48F81D1FA892}"/>
    <dgm:cxn modelId="{00A8BB3C-63A1-4CF9-B5B0-FBB73DD23B85}" type="presOf" srcId="{5602369D-7EF2-4A0F-9DE9-A1C108F6F510}" destId="{2C14F2C1-CEB6-4B20-B621-AD1837382D8A}" srcOrd="0" destOrd="0" presId="urn:microsoft.com/office/officeart/2005/8/layout/chevron1"/>
    <dgm:cxn modelId="{2C88F992-A2E4-4827-B342-A0ED469983F5}" type="presOf" srcId="{FBB2D43A-4084-4664-A1F6-CD9495841F97}" destId="{90E1A685-A9BD-4ACB-95A4-C66F7A3ADED9}" srcOrd="0" destOrd="0" presId="urn:microsoft.com/office/officeart/2005/8/layout/chevron1"/>
    <dgm:cxn modelId="{FF490949-5E73-472A-A4A2-9F037944ACF9}" srcId="{FBB2D43A-4084-4664-A1F6-CD9495841F97}" destId="{4456654F-31E9-4979-A065-19146CE47952}" srcOrd="0" destOrd="0" parTransId="{AD509051-4354-416C-A180-3AADF6BB656E}" sibTransId="{6EF2EACE-E266-40ED-A0D9-CE2300ECFFC1}"/>
    <dgm:cxn modelId="{656B3D67-2440-4530-9281-C95A55F2AE2F}" type="presOf" srcId="{4456654F-31E9-4979-A065-19146CE47952}" destId="{94347BF4-125D-492A-8995-C5E4B748BD4F}" srcOrd="0" destOrd="0" presId="urn:microsoft.com/office/officeart/2005/8/layout/chevron1"/>
    <dgm:cxn modelId="{497D7CD1-3072-4636-9BE4-745B4716A277}" type="presOf" srcId="{88F90F80-F159-4F73-9BB9-D953100FABFF}" destId="{DA98A893-A146-4E4C-9529-D4B903EDD3D1}" srcOrd="0" destOrd="0" presId="urn:microsoft.com/office/officeart/2005/8/layout/chevron1"/>
    <dgm:cxn modelId="{A4DBA81B-0226-47B8-A65C-99C07AEC26BD}" type="presParOf" srcId="{90E1A685-A9BD-4ACB-95A4-C66F7A3ADED9}" destId="{94347BF4-125D-492A-8995-C5E4B748BD4F}" srcOrd="0" destOrd="0" presId="urn:microsoft.com/office/officeart/2005/8/layout/chevron1"/>
    <dgm:cxn modelId="{BF8F0A39-A7C0-4F50-8792-8E05F1B61E00}" type="presParOf" srcId="{90E1A685-A9BD-4ACB-95A4-C66F7A3ADED9}" destId="{1EEDC8B8-B18D-42C5-835B-D1454118EE10}" srcOrd="1" destOrd="0" presId="urn:microsoft.com/office/officeart/2005/8/layout/chevron1"/>
    <dgm:cxn modelId="{E4EC0A8F-A192-4BF8-951A-D1E023496785}" type="presParOf" srcId="{90E1A685-A9BD-4ACB-95A4-C66F7A3ADED9}" destId="{DA98A893-A146-4E4C-9529-D4B903EDD3D1}" srcOrd="2" destOrd="0" presId="urn:microsoft.com/office/officeart/2005/8/layout/chevron1"/>
    <dgm:cxn modelId="{48E9BD82-EFBE-491A-9110-AFC0DD1A8809}" type="presParOf" srcId="{90E1A685-A9BD-4ACB-95A4-C66F7A3ADED9}" destId="{9E9477A3-2D3D-450E-AA73-9D06F21D65B9}" srcOrd="3" destOrd="0" presId="urn:microsoft.com/office/officeart/2005/8/layout/chevron1"/>
    <dgm:cxn modelId="{1257D2B3-BF06-46E7-96DE-7B4CF6CEAF3F}" type="presParOf" srcId="{90E1A685-A9BD-4ACB-95A4-C66F7A3ADED9}" destId="{2C14F2C1-CEB6-4B20-B621-AD1837382D8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B2D43A-4084-4664-A1F6-CD9495841F9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456654F-31E9-4979-A065-19146CE47952}">
      <dgm:prSet phldrT="[Text]"/>
      <dgm:spPr/>
      <dgm:t>
        <a:bodyPr/>
        <a:lstStyle/>
        <a:p>
          <a:endParaRPr lang="de-DE" dirty="0"/>
        </a:p>
      </dgm:t>
    </dgm:pt>
    <dgm:pt modelId="{AD509051-4354-416C-A180-3AADF6BB656E}" type="parTrans" cxnId="{FF490949-5E73-472A-A4A2-9F037944ACF9}">
      <dgm:prSet/>
      <dgm:spPr/>
      <dgm:t>
        <a:bodyPr/>
        <a:lstStyle/>
        <a:p>
          <a:endParaRPr lang="de-DE"/>
        </a:p>
      </dgm:t>
    </dgm:pt>
    <dgm:pt modelId="{6EF2EACE-E266-40ED-A0D9-CE2300ECFFC1}" type="sibTrans" cxnId="{FF490949-5E73-472A-A4A2-9F037944ACF9}">
      <dgm:prSet/>
      <dgm:spPr/>
      <dgm:t>
        <a:bodyPr/>
        <a:lstStyle/>
        <a:p>
          <a:endParaRPr lang="de-DE"/>
        </a:p>
      </dgm:t>
    </dgm:pt>
    <dgm:pt modelId="{88F90F80-F159-4F73-9BB9-D953100FABFF}">
      <dgm:prSet phldrT="[Text]"/>
      <dgm:spPr/>
      <dgm:t>
        <a:bodyPr/>
        <a:lstStyle/>
        <a:p>
          <a:endParaRPr lang="de-DE" dirty="0" smtClean="0"/>
        </a:p>
        <a:p>
          <a:endParaRPr lang="de-DE" dirty="0"/>
        </a:p>
      </dgm:t>
    </dgm:pt>
    <dgm:pt modelId="{2A246A10-E049-4DDA-A730-83C8DE479C97}" type="parTrans" cxnId="{98D15452-4209-445A-B7AB-52A48173FD8B}">
      <dgm:prSet/>
      <dgm:spPr/>
      <dgm:t>
        <a:bodyPr/>
        <a:lstStyle/>
        <a:p>
          <a:endParaRPr lang="de-DE"/>
        </a:p>
      </dgm:t>
    </dgm:pt>
    <dgm:pt modelId="{6353ECEB-236C-435F-8C8E-D736607881D4}" type="sibTrans" cxnId="{98D15452-4209-445A-B7AB-52A48173FD8B}">
      <dgm:prSet/>
      <dgm:spPr/>
      <dgm:t>
        <a:bodyPr/>
        <a:lstStyle/>
        <a:p>
          <a:endParaRPr lang="de-DE"/>
        </a:p>
      </dgm:t>
    </dgm:pt>
    <dgm:pt modelId="{5602369D-7EF2-4A0F-9DE9-A1C108F6F510}">
      <dgm:prSet phldrT="[Text]"/>
      <dgm:spPr/>
      <dgm:t>
        <a:bodyPr/>
        <a:lstStyle/>
        <a:p>
          <a:endParaRPr lang="de-DE" dirty="0"/>
        </a:p>
      </dgm:t>
    </dgm:pt>
    <dgm:pt modelId="{2B69149C-564D-4D6A-A47B-48F81D1FA892}" type="sibTrans" cxnId="{7C24D7C7-56B6-485B-832D-0752096BB363}">
      <dgm:prSet/>
      <dgm:spPr/>
      <dgm:t>
        <a:bodyPr/>
        <a:lstStyle/>
        <a:p>
          <a:endParaRPr lang="de-DE"/>
        </a:p>
      </dgm:t>
    </dgm:pt>
    <dgm:pt modelId="{AA69B9B0-8581-457E-BC58-5F800EDCCC95}" type="parTrans" cxnId="{7C24D7C7-56B6-485B-832D-0752096BB363}">
      <dgm:prSet/>
      <dgm:spPr/>
      <dgm:t>
        <a:bodyPr/>
        <a:lstStyle/>
        <a:p>
          <a:endParaRPr lang="de-DE"/>
        </a:p>
      </dgm:t>
    </dgm:pt>
    <dgm:pt modelId="{90E1A685-A9BD-4ACB-95A4-C66F7A3ADED9}" type="pres">
      <dgm:prSet presAssocID="{FBB2D43A-4084-4664-A1F6-CD9495841F97}" presName="Name0" presStyleCnt="0">
        <dgm:presLayoutVars>
          <dgm:dir/>
          <dgm:animLvl val="lvl"/>
          <dgm:resizeHandles val="exact"/>
        </dgm:presLayoutVars>
      </dgm:prSet>
      <dgm:spPr/>
    </dgm:pt>
    <dgm:pt modelId="{94347BF4-125D-492A-8995-C5E4B748BD4F}" type="pres">
      <dgm:prSet presAssocID="{4456654F-31E9-4979-A065-19146CE47952}" presName="parTxOnly" presStyleLbl="node1" presStyleIdx="0" presStyleCnt="3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EEDC8B8-B18D-42C5-835B-D1454118EE10}" type="pres">
      <dgm:prSet presAssocID="{6EF2EACE-E266-40ED-A0D9-CE2300ECFFC1}" presName="parTxOnlySpace" presStyleCnt="0"/>
      <dgm:spPr/>
    </dgm:pt>
    <dgm:pt modelId="{DA98A893-A146-4E4C-9529-D4B903EDD3D1}" type="pres">
      <dgm:prSet presAssocID="{88F90F80-F159-4F73-9BB9-D953100FABFF}" presName="parTxOnly" presStyleLbl="node1" presStyleIdx="1" presStyleCnt="3" custScaleX="103635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E9477A3-2D3D-450E-AA73-9D06F21D65B9}" type="pres">
      <dgm:prSet presAssocID="{6353ECEB-236C-435F-8C8E-D736607881D4}" presName="parTxOnlySpace" presStyleCnt="0"/>
      <dgm:spPr/>
    </dgm:pt>
    <dgm:pt modelId="{2C14F2C1-CEB6-4B20-B621-AD1837382D8A}" type="pres">
      <dgm:prSet presAssocID="{5602369D-7EF2-4A0F-9DE9-A1C108F6F510}" presName="parTxOnly" presStyleLbl="node1" presStyleIdx="2" presStyleCnt="3" custScaleY="759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8D15452-4209-445A-B7AB-52A48173FD8B}" srcId="{FBB2D43A-4084-4664-A1F6-CD9495841F97}" destId="{88F90F80-F159-4F73-9BB9-D953100FABFF}" srcOrd="1" destOrd="0" parTransId="{2A246A10-E049-4DDA-A730-83C8DE479C97}" sibTransId="{6353ECEB-236C-435F-8C8E-D736607881D4}"/>
    <dgm:cxn modelId="{7C24D7C7-56B6-485B-832D-0752096BB363}" srcId="{FBB2D43A-4084-4664-A1F6-CD9495841F97}" destId="{5602369D-7EF2-4A0F-9DE9-A1C108F6F510}" srcOrd="2" destOrd="0" parTransId="{AA69B9B0-8581-457E-BC58-5F800EDCCC95}" sibTransId="{2B69149C-564D-4D6A-A47B-48F81D1FA892}"/>
    <dgm:cxn modelId="{00A8BB3C-63A1-4CF9-B5B0-FBB73DD23B85}" type="presOf" srcId="{5602369D-7EF2-4A0F-9DE9-A1C108F6F510}" destId="{2C14F2C1-CEB6-4B20-B621-AD1837382D8A}" srcOrd="0" destOrd="0" presId="urn:microsoft.com/office/officeart/2005/8/layout/chevron1"/>
    <dgm:cxn modelId="{2C88F992-A2E4-4827-B342-A0ED469983F5}" type="presOf" srcId="{FBB2D43A-4084-4664-A1F6-CD9495841F97}" destId="{90E1A685-A9BD-4ACB-95A4-C66F7A3ADED9}" srcOrd="0" destOrd="0" presId="urn:microsoft.com/office/officeart/2005/8/layout/chevron1"/>
    <dgm:cxn modelId="{FF490949-5E73-472A-A4A2-9F037944ACF9}" srcId="{FBB2D43A-4084-4664-A1F6-CD9495841F97}" destId="{4456654F-31E9-4979-A065-19146CE47952}" srcOrd="0" destOrd="0" parTransId="{AD509051-4354-416C-A180-3AADF6BB656E}" sibTransId="{6EF2EACE-E266-40ED-A0D9-CE2300ECFFC1}"/>
    <dgm:cxn modelId="{656B3D67-2440-4530-9281-C95A55F2AE2F}" type="presOf" srcId="{4456654F-31E9-4979-A065-19146CE47952}" destId="{94347BF4-125D-492A-8995-C5E4B748BD4F}" srcOrd="0" destOrd="0" presId="urn:microsoft.com/office/officeart/2005/8/layout/chevron1"/>
    <dgm:cxn modelId="{497D7CD1-3072-4636-9BE4-745B4716A277}" type="presOf" srcId="{88F90F80-F159-4F73-9BB9-D953100FABFF}" destId="{DA98A893-A146-4E4C-9529-D4B903EDD3D1}" srcOrd="0" destOrd="0" presId="urn:microsoft.com/office/officeart/2005/8/layout/chevron1"/>
    <dgm:cxn modelId="{A4DBA81B-0226-47B8-A65C-99C07AEC26BD}" type="presParOf" srcId="{90E1A685-A9BD-4ACB-95A4-C66F7A3ADED9}" destId="{94347BF4-125D-492A-8995-C5E4B748BD4F}" srcOrd="0" destOrd="0" presId="urn:microsoft.com/office/officeart/2005/8/layout/chevron1"/>
    <dgm:cxn modelId="{BF8F0A39-A7C0-4F50-8792-8E05F1B61E00}" type="presParOf" srcId="{90E1A685-A9BD-4ACB-95A4-C66F7A3ADED9}" destId="{1EEDC8B8-B18D-42C5-835B-D1454118EE10}" srcOrd="1" destOrd="0" presId="urn:microsoft.com/office/officeart/2005/8/layout/chevron1"/>
    <dgm:cxn modelId="{E4EC0A8F-A192-4BF8-951A-D1E023496785}" type="presParOf" srcId="{90E1A685-A9BD-4ACB-95A4-C66F7A3ADED9}" destId="{DA98A893-A146-4E4C-9529-D4B903EDD3D1}" srcOrd="2" destOrd="0" presId="urn:microsoft.com/office/officeart/2005/8/layout/chevron1"/>
    <dgm:cxn modelId="{48E9BD82-EFBE-491A-9110-AFC0DD1A8809}" type="presParOf" srcId="{90E1A685-A9BD-4ACB-95A4-C66F7A3ADED9}" destId="{9E9477A3-2D3D-450E-AA73-9D06F21D65B9}" srcOrd="3" destOrd="0" presId="urn:microsoft.com/office/officeart/2005/8/layout/chevron1"/>
    <dgm:cxn modelId="{1257D2B3-BF06-46E7-96DE-7B4CF6CEAF3F}" type="presParOf" srcId="{90E1A685-A9BD-4ACB-95A4-C66F7A3ADED9}" destId="{2C14F2C1-CEB6-4B20-B621-AD1837382D8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47BF4-125D-492A-8995-C5E4B748BD4F}">
      <dsp:nvSpPr>
        <dsp:cNvPr id="0" name=""/>
        <dsp:cNvSpPr/>
      </dsp:nvSpPr>
      <dsp:spPr>
        <a:xfrm>
          <a:off x="191" y="842363"/>
          <a:ext cx="178240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270871" y="842363"/>
        <a:ext cx="1241046" cy="541359"/>
      </dsp:txXfrm>
    </dsp:sp>
    <dsp:sp modelId="{DA98A893-A146-4E4C-9529-D4B903EDD3D1}">
      <dsp:nvSpPr>
        <dsp:cNvPr id="0" name=""/>
        <dsp:cNvSpPr/>
      </dsp:nvSpPr>
      <dsp:spPr>
        <a:xfrm>
          <a:off x="1604356" y="842363"/>
          <a:ext cx="184719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1875036" y="842363"/>
        <a:ext cx="1305836" cy="541359"/>
      </dsp:txXfrm>
    </dsp:sp>
    <dsp:sp modelId="{2C14F2C1-CEB6-4B20-B621-AD1837382D8A}">
      <dsp:nvSpPr>
        <dsp:cNvPr id="0" name=""/>
        <dsp:cNvSpPr/>
      </dsp:nvSpPr>
      <dsp:spPr>
        <a:xfrm>
          <a:off x="3273311" y="842363"/>
          <a:ext cx="178240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3543991" y="842363"/>
        <a:ext cx="1241046" cy="541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47BF4-125D-492A-8995-C5E4B748BD4F}">
      <dsp:nvSpPr>
        <dsp:cNvPr id="0" name=""/>
        <dsp:cNvSpPr/>
      </dsp:nvSpPr>
      <dsp:spPr>
        <a:xfrm>
          <a:off x="191" y="842363"/>
          <a:ext cx="178240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270871" y="842363"/>
        <a:ext cx="1241046" cy="541359"/>
      </dsp:txXfrm>
    </dsp:sp>
    <dsp:sp modelId="{DA98A893-A146-4E4C-9529-D4B903EDD3D1}">
      <dsp:nvSpPr>
        <dsp:cNvPr id="0" name=""/>
        <dsp:cNvSpPr/>
      </dsp:nvSpPr>
      <dsp:spPr>
        <a:xfrm>
          <a:off x="1604356" y="842363"/>
          <a:ext cx="184719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1875036" y="842363"/>
        <a:ext cx="1305836" cy="541359"/>
      </dsp:txXfrm>
    </dsp:sp>
    <dsp:sp modelId="{2C14F2C1-CEB6-4B20-B621-AD1837382D8A}">
      <dsp:nvSpPr>
        <dsp:cNvPr id="0" name=""/>
        <dsp:cNvSpPr/>
      </dsp:nvSpPr>
      <dsp:spPr>
        <a:xfrm>
          <a:off x="3273311" y="842363"/>
          <a:ext cx="178240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3543991" y="842363"/>
        <a:ext cx="1241046" cy="541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47BF4-125D-492A-8995-C5E4B748BD4F}">
      <dsp:nvSpPr>
        <dsp:cNvPr id="0" name=""/>
        <dsp:cNvSpPr/>
      </dsp:nvSpPr>
      <dsp:spPr>
        <a:xfrm>
          <a:off x="191" y="842363"/>
          <a:ext cx="178240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270871" y="842363"/>
        <a:ext cx="1241046" cy="541359"/>
      </dsp:txXfrm>
    </dsp:sp>
    <dsp:sp modelId="{DA98A893-A146-4E4C-9529-D4B903EDD3D1}">
      <dsp:nvSpPr>
        <dsp:cNvPr id="0" name=""/>
        <dsp:cNvSpPr/>
      </dsp:nvSpPr>
      <dsp:spPr>
        <a:xfrm>
          <a:off x="1604356" y="842363"/>
          <a:ext cx="184719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1875036" y="842363"/>
        <a:ext cx="1305836" cy="541359"/>
      </dsp:txXfrm>
    </dsp:sp>
    <dsp:sp modelId="{2C14F2C1-CEB6-4B20-B621-AD1837382D8A}">
      <dsp:nvSpPr>
        <dsp:cNvPr id="0" name=""/>
        <dsp:cNvSpPr/>
      </dsp:nvSpPr>
      <dsp:spPr>
        <a:xfrm>
          <a:off x="3273311" y="842363"/>
          <a:ext cx="178240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3543991" y="842363"/>
        <a:ext cx="1241046" cy="5413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47BF4-125D-492A-8995-C5E4B748BD4F}">
      <dsp:nvSpPr>
        <dsp:cNvPr id="0" name=""/>
        <dsp:cNvSpPr/>
      </dsp:nvSpPr>
      <dsp:spPr>
        <a:xfrm>
          <a:off x="191" y="842363"/>
          <a:ext cx="178240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270871" y="842363"/>
        <a:ext cx="1241046" cy="541359"/>
      </dsp:txXfrm>
    </dsp:sp>
    <dsp:sp modelId="{DA98A893-A146-4E4C-9529-D4B903EDD3D1}">
      <dsp:nvSpPr>
        <dsp:cNvPr id="0" name=""/>
        <dsp:cNvSpPr/>
      </dsp:nvSpPr>
      <dsp:spPr>
        <a:xfrm>
          <a:off x="1604356" y="842363"/>
          <a:ext cx="184719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1875036" y="842363"/>
        <a:ext cx="1305836" cy="541359"/>
      </dsp:txXfrm>
    </dsp:sp>
    <dsp:sp modelId="{2C14F2C1-CEB6-4B20-B621-AD1837382D8A}">
      <dsp:nvSpPr>
        <dsp:cNvPr id="0" name=""/>
        <dsp:cNvSpPr/>
      </dsp:nvSpPr>
      <dsp:spPr>
        <a:xfrm>
          <a:off x="3273311" y="842363"/>
          <a:ext cx="1782405" cy="54135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 dirty="0"/>
        </a:p>
      </dsp:txBody>
      <dsp:txXfrm>
        <a:off x="3543991" y="842363"/>
        <a:ext cx="1241046" cy="541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7797" y="13376"/>
            <a:ext cx="4259807" cy="66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753" tIns="0" rIns="27753" bIns="0" numCol="1" anchor="t" anchorCtr="0" compatLnSpc="1">
            <a:prstTxWarp prst="textNoShape">
              <a:avLst/>
            </a:prstTxWarp>
          </a:bodyPr>
          <a:lstStyle>
            <a:lvl1pPr defTabSz="1106499">
              <a:defRPr sz="1500" i="1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42687" y="13376"/>
            <a:ext cx="4259807" cy="66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753" tIns="0" rIns="27753" bIns="0" numCol="1" anchor="t" anchorCtr="0" compatLnSpc="1">
            <a:prstTxWarp prst="textNoShape">
              <a:avLst/>
            </a:prstTxWarp>
          </a:bodyPr>
          <a:lstStyle>
            <a:lvl1pPr algn="r" defTabSz="1106499">
              <a:defRPr sz="1500" i="1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7" y="13692452"/>
            <a:ext cx="4259807" cy="66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753" tIns="0" rIns="27753" bIns="0" numCol="1" anchor="b" anchorCtr="0" compatLnSpc="1">
            <a:prstTxWarp prst="textNoShape">
              <a:avLst/>
            </a:prstTxWarp>
          </a:bodyPr>
          <a:lstStyle>
            <a:lvl1pPr defTabSz="1106499">
              <a:defRPr sz="1500" i="1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42687" y="13692452"/>
            <a:ext cx="4259807" cy="66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753" tIns="0" rIns="27753" bIns="0" numCol="1" anchor="b" anchorCtr="0" compatLnSpc="1">
            <a:prstTxWarp prst="textNoShape">
              <a:avLst/>
            </a:prstTxWarp>
          </a:bodyPr>
          <a:lstStyle>
            <a:lvl1pPr algn="r" defTabSz="1106499">
              <a:defRPr sz="1500" i="1"/>
            </a:lvl1pPr>
          </a:lstStyle>
          <a:p>
            <a:fld id="{758BDB5C-F48F-3141-AC74-4002562DCB4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525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8892" y="46809"/>
            <a:ext cx="4299826" cy="65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753" tIns="0" rIns="27753" bIns="0" numCol="1" anchor="t" anchorCtr="0" compatLnSpc="1">
            <a:prstTxWarp prst="textNoShape">
              <a:avLst/>
            </a:prstTxWarp>
          </a:bodyPr>
          <a:lstStyle>
            <a:lvl1pPr defTabSz="1099818">
              <a:defRPr sz="1500" i="1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49357" y="46809"/>
            <a:ext cx="4299826" cy="65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753" tIns="0" rIns="27753" bIns="0" numCol="1" anchor="t" anchorCtr="0" compatLnSpc="1">
            <a:prstTxWarp prst="textNoShape">
              <a:avLst/>
            </a:prstTxWarp>
          </a:bodyPr>
          <a:lstStyle>
            <a:lvl1pPr algn="r" defTabSz="1099818">
              <a:defRPr sz="1500" i="1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03350" y="1049338"/>
            <a:ext cx="7140575" cy="5356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2862" y="6856255"/>
            <a:ext cx="7254568" cy="647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834" tIns="67073" rIns="131834" bIns="670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8892" y="13663473"/>
            <a:ext cx="4299826" cy="65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753" tIns="0" rIns="27753" bIns="0" numCol="1" anchor="b" anchorCtr="0" compatLnSpc="1">
            <a:prstTxWarp prst="textNoShape">
              <a:avLst/>
            </a:prstTxWarp>
          </a:bodyPr>
          <a:lstStyle>
            <a:lvl1pPr defTabSz="1099818">
              <a:defRPr sz="1500" i="1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49357" y="13663473"/>
            <a:ext cx="4299826" cy="65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7753" tIns="0" rIns="27753" bIns="0" numCol="1" anchor="b" anchorCtr="0" compatLnSpc="1">
            <a:prstTxWarp prst="textNoShape">
              <a:avLst/>
            </a:prstTxWarp>
          </a:bodyPr>
          <a:lstStyle>
            <a:lvl1pPr algn="r" defTabSz="1099818">
              <a:defRPr sz="1500" i="1"/>
            </a:lvl1pPr>
          </a:lstStyle>
          <a:p>
            <a:fld id="{FF27A931-8A70-A846-B9BE-EEF683BEDD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5050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793735" rtl="0" eaLnBrk="0" fontAlgn="base" hangingPunct="0">
      <a:spcBef>
        <a:spcPct val="30000"/>
      </a:spcBef>
      <a:spcAft>
        <a:spcPct val="0"/>
      </a:spcAft>
      <a:defRPr sz="126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78576" algn="l" defTabSz="793735" rtl="0" eaLnBrk="0" fontAlgn="base" hangingPunct="0">
      <a:spcBef>
        <a:spcPct val="30000"/>
      </a:spcBef>
      <a:spcAft>
        <a:spcPct val="0"/>
      </a:spcAft>
      <a:defRPr sz="126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53816" algn="l" defTabSz="793735" rtl="0" eaLnBrk="0" fontAlgn="base" hangingPunct="0">
      <a:spcBef>
        <a:spcPct val="30000"/>
      </a:spcBef>
      <a:spcAft>
        <a:spcPct val="0"/>
      </a:spcAft>
      <a:defRPr sz="126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430724" algn="l" defTabSz="793735" rtl="0" eaLnBrk="0" fontAlgn="base" hangingPunct="0">
      <a:spcBef>
        <a:spcPct val="30000"/>
      </a:spcBef>
      <a:spcAft>
        <a:spcPct val="0"/>
      </a:spcAft>
      <a:defRPr sz="126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910966" algn="l" defTabSz="793735" rtl="0" eaLnBrk="0" fontAlgn="base" hangingPunct="0">
      <a:spcBef>
        <a:spcPct val="30000"/>
      </a:spcBef>
      <a:spcAft>
        <a:spcPct val="0"/>
      </a:spcAft>
      <a:defRPr sz="126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401214" algn="l" defTabSz="96048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6pPr>
    <a:lvl7pPr marL="2881457" algn="l" defTabSz="96048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7pPr>
    <a:lvl8pPr marL="3361700" algn="l" defTabSz="96048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8pPr>
    <a:lvl9pPr marL="3841943" algn="l" defTabSz="96048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403350" y="1049338"/>
            <a:ext cx="7140575" cy="53562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420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48395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6831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32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37725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9105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3926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542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0182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890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8503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4163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262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256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473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441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7A931-8A70-A846-B9BE-EEF683BEDD3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lrz_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9988" cy="7545388"/>
          </a:xfrm>
          <a:prstGeom prst="rect">
            <a:avLst/>
          </a:prstGeom>
        </p:spPr>
      </p:pic>
      <p:sp>
        <p:nvSpPr>
          <p:cNvPr id="12" name="Rechteck 11"/>
          <p:cNvSpPr/>
          <p:nvPr userDrawn="1"/>
        </p:nvSpPr>
        <p:spPr bwMode="auto">
          <a:xfrm>
            <a:off x="698611" y="5519311"/>
            <a:ext cx="8732628" cy="17466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mtClean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47916" y="5798770"/>
            <a:ext cx="8034018" cy="11877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Klicken Sie, um das Titelformat zu bearbeiten</a:t>
            </a:r>
            <a:endParaRPr lang="de-DE" dirty="0"/>
          </a:p>
        </p:txBody>
      </p:sp>
      <p:pic>
        <p:nvPicPr>
          <p:cNvPr id="4" name="Bild 3" descr="BADW_Neu-VectorSiegel_rgb_weiß_120x120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02" y="698647"/>
            <a:ext cx="1185933" cy="1215646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00" y="698400"/>
            <a:ext cx="7385083" cy="12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20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1606804" y="1746618"/>
            <a:ext cx="7964157" cy="4890529"/>
          </a:xfrm>
        </p:spPr>
        <p:txBody>
          <a:bodyPr/>
          <a:lstStyle/>
          <a:p>
            <a:pPr lvl="0"/>
            <a:r>
              <a:rPr lang="en-US" dirty="0" smtClean="0"/>
              <a:t>Mastertextformat bearbeiten</a:t>
            </a:r>
          </a:p>
          <a:p>
            <a:pPr lvl="1"/>
            <a:r>
              <a:rPr lang="en-US" dirty="0" smtClean="0"/>
              <a:t>Zweite Ebene</a:t>
            </a:r>
          </a:p>
          <a:p>
            <a:pPr lvl="2"/>
            <a:r>
              <a:rPr lang="en-US" dirty="0" smtClean="0"/>
              <a:t>Dritte Ebene</a:t>
            </a:r>
          </a:p>
          <a:p>
            <a:pPr lvl="3"/>
            <a:r>
              <a:rPr lang="en-US" dirty="0" smtClean="0"/>
              <a:t>Vierte Ebene</a:t>
            </a:r>
          </a:p>
          <a:p>
            <a:pPr lvl="4"/>
            <a:r>
              <a:rPr lang="en-US" dirty="0" smtClean="0"/>
              <a:t>Fünfte Ebene</a:t>
            </a:r>
            <a:endParaRPr lang="de-DE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3555" y="7098254"/>
            <a:ext cx="1867638" cy="447134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de-DE" smtClean="0"/>
              <a:t>D. Kranzlmüller</a:t>
            </a:r>
            <a:endParaRPr lang="de-DE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802490" y="7098254"/>
            <a:ext cx="978054" cy="447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fld id="{FC51FD00-A5E7-2740-B1FF-C42AFF1C919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544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 descr="lrz_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9988" cy="7545388"/>
          </a:xfrm>
          <a:prstGeom prst="rect">
            <a:avLst/>
          </a:prstGeom>
        </p:spPr>
      </p:pic>
      <p:sp>
        <p:nvSpPr>
          <p:cNvPr id="12" name="Rechteck 11"/>
          <p:cNvSpPr/>
          <p:nvPr userDrawn="1"/>
        </p:nvSpPr>
        <p:spPr bwMode="auto">
          <a:xfrm>
            <a:off x="380325" y="5519311"/>
            <a:ext cx="9394853" cy="1746618"/>
          </a:xfrm>
          <a:prstGeom prst="rect">
            <a:avLst/>
          </a:prstGeom>
          <a:solidFill>
            <a:srgbClr val="A6A6A6">
              <a:alpha val="85098"/>
            </a:srgbClr>
          </a:solidFill>
          <a:ln w="38100" cap="flat" cmpd="sng" algn="ctr">
            <a:noFill/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smtClean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380326" y="5798770"/>
            <a:ext cx="9394852" cy="11877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Klicken Sie, um das Titelformat zu bearbeiten</a:t>
            </a:r>
            <a:endParaRPr lang="de-DE" dirty="0"/>
          </a:p>
        </p:txBody>
      </p:sp>
      <p:pic>
        <p:nvPicPr>
          <p:cNvPr id="4" name="Bild 3" descr="BADW_Neu-VectorSiegel_rgb_weiß_120x120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02" y="698647"/>
            <a:ext cx="1185933" cy="121564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00" y="698400"/>
            <a:ext cx="7385083" cy="12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61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43601" y="698646"/>
            <a:ext cx="1185961" cy="1215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150071" y="2737607"/>
            <a:ext cx="7912517" cy="3089793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3555" y="7098254"/>
            <a:ext cx="1875589" cy="4471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de-DE" smtClean="0"/>
              <a:t>D. Kranzlmüller</a:t>
            </a:r>
            <a:endParaRPr lang="de-DE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 dirty="0" smtClean="0">
                <a:solidFill>
                  <a:srgbClr val="80808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8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802490" y="7098253"/>
            <a:ext cx="978054" cy="447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fld id="{FC51FD00-A5E7-2740-B1FF-C42AFF1C9198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400" y="698400"/>
            <a:ext cx="7385083" cy="121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52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half" idx="1"/>
          </p:nvPr>
        </p:nvSpPr>
        <p:spPr>
          <a:xfrm>
            <a:off x="1606804" y="1746618"/>
            <a:ext cx="3772496" cy="489052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7" name="Inhaltsplatzhalter 3"/>
          <p:cNvSpPr>
            <a:spLocks noGrp="1"/>
          </p:cNvSpPr>
          <p:nvPr>
            <p:ph sz="half" idx="2"/>
          </p:nvPr>
        </p:nvSpPr>
        <p:spPr>
          <a:xfrm>
            <a:off x="5798465" y="1746618"/>
            <a:ext cx="3772496" cy="489052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de-DE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3555" y="7098254"/>
            <a:ext cx="1867638" cy="447134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de-DE" smtClean="0"/>
              <a:t>D. Kranzlmüller</a:t>
            </a:r>
            <a:endParaRPr lang="de-DE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en-US" dirty="0" smtClean="0"/>
          </a:p>
        </p:txBody>
      </p:sp>
      <p:sp>
        <p:nvSpPr>
          <p:cNvPr id="10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802490" y="7098254"/>
            <a:ext cx="978054" cy="447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fld id="{FC51FD00-A5E7-2740-B1FF-C42AFF1C919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23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1606804" y="1746618"/>
            <a:ext cx="7964157" cy="41918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Bild auf Platzhalter ziehen oder durch Klicken auf Symbol hinzufügen</a:t>
            </a:r>
            <a:endParaRPr lang="de-DE" noProof="0" smtClean="0"/>
          </a:p>
        </p:txBody>
      </p:sp>
      <p:sp>
        <p:nvSpPr>
          <p:cNvPr id="8" name="Textplatzhalter 3"/>
          <p:cNvSpPr>
            <a:spLocks noGrp="1"/>
          </p:cNvSpPr>
          <p:nvPr>
            <p:ph type="body" sz="half" idx="2"/>
          </p:nvPr>
        </p:nvSpPr>
        <p:spPr>
          <a:xfrm>
            <a:off x="1606804" y="6148095"/>
            <a:ext cx="7964157" cy="69864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223555" y="7098254"/>
            <a:ext cx="1899443" cy="447134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r>
              <a:rPr lang="de-DE" smtClean="0"/>
              <a:t>D. Kranzlmüller</a:t>
            </a:r>
            <a:endParaRPr lang="de-DE" dirty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en-US" dirty="0" smtClean="0"/>
          </a:p>
        </p:txBody>
      </p:sp>
      <p:sp>
        <p:nvSpPr>
          <p:cNvPr id="10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802490" y="7098253"/>
            <a:ext cx="978054" cy="447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fld id="{FC51FD00-A5E7-2740-B1FF-C42AFF1C919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843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5522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6804" y="489053"/>
            <a:ext cx="7964157" cy="97810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9850" tIns="34925" rIns="69850" bIns="349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Mein neuer </a:t>
            </a:r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35553" y="7098254"/>
            <a:ext cx="5588882" cy="447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rgbClr val="80808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6804" y="1746618"/>
            <a:ext cx="7964157" cy="4890529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die Formate des Vorlagentextes zu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1" name="Picture 10"/>
          <p:cNvPicPr preferRelativeResize="0"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027" y="489053"/>
            <a:ext cx="978054" cy="978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Gerade Verbindung 13"/>
          <p:cNvCxnSpPr/>
          <p:nvPr/>
        </p:nvCxnSpPr>
        <p:spPr bwMode="auto">
          <a:xfrm>
            <a:off x="1606804" y="1537025"/>
            <a:ext cx="8243601" cy="300"/>
          </a:xfrm>
          <a:prstGeom prst="line">
            <a:avLst/>
          </a:prstGeom>
          <a:solidFill>
            <a:srgbClr val="F8D30D"/>
          </a:solidFill>
          <a:ln w="19050" cap="rnd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med" len="lg"/>
          </a:ln>
          <a:effectLst/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8802490" y="7098254"/>
            <a:ext cx="978054" cy="447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fld id="{FC51FD00-A5E7-2740-B1FF-C42AFF1C919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>
          <a:xfrm>
            <a:off x="223555" y="7098254"/>
            <a:ext cx="1397221" cy="4471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D. Kranzlmüller</a:t>
            </a: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69" r:id="rId2"/>
    <p:sldLayoutId id="2147484384" r:id="rId3"/>
    <p:sldLayoutId id="2147484374" r:id="rId4"/>
    <p:sldLayoutId id="2147484370" r:id="rId5"/>
    <p:sldLayoutId id="2147484372" r:id="rId6"/>
    <p:sldLayoutId id="2147484383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428625" rtl="0" eaLnBrk="1" fontAlgn="base" hangingPunct="1">
        <a:spcBef>
          <a:spcPct val="0"/>
        </a:spcBef>
        <a:spcAft>
          <a:spcPct val="0"/>
        </a:spcAft>
        <a:defRPr sz="3000" baseline="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defTabSz="4286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defTabSz="4286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defTabSz="4286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defTabSz="4286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286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6pPr>
      <a:lvl7pPr marL="914400" algn="l" defTabSz="4286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7pPr>
      <a:lvl8pPr marL="1371600" algn="l" defTabSz="4286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8pPr>
      <a:lvl9pPr marL="1828800" algn="l" defTabSz="428625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17500" indent="-317500" algn="l" defTabSz="1166813" rtl="0" eaLnBrk="1" fontAlgn="base" hangingPunct="1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n"/>
        <a:defRPr sz="2400" b="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863600" indent="-317500" algn="l" defTabSz="1166813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o"/>
        <a:defRPr sz="2200">
          <a:solidFill>
            <a:schemeClr val="tx1"/>
          </a:solidFill>
          <a:latin typeface="+mn-lt"/>
          <a:ea typeface="Arial" charset="0"/>
          <a:cs typeface="+mn-cs"/>
        </a:defRPr>
      </a:lvl2pPr>
      <a:lvl3pPr marL="1422400" indent="-292100" algn="l" defTabSz="1166813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981200" indent="-254000" algn="l" defTabSz="1166813" rtl="0" eaLnBrk="1" fontAlgn="base" hangingPunct="1">
        <a:spcBef>
          <a:spcPct val="20000"/>
        </a:spcBef>
        <a:spcAft>
          <a:spcPct val="0"/>
        </a:spcAft>
        <a:buFont typeface="Symbol" charset="2"/>
        <a:buChar char="-"/>
        <a:defRPr>
          <a:solidFill>
            <a:schemeClr val="tx1"/>
          </a:solidFill>
          <a:latin typeface="+mn-lt"/>
          <a:ea typeface="Arial" charset="0"/>
          <a:cs typeface="+mn-cs"/>
        </a:defRPr>
      </a:lvl4pPr>
      <a:lvl5pPr marL="2540000" indent="-254000" algn="l" defTabSz="1166813" rtl="0" eaLnBrk="1" fontAlgn="base" hangingPunct="1">
        <a:spcBef>
          <a:spcPct val="20000"/>
        </a:spcBef>
        <a:spcAft>
          <a:spcPct val="0"/>
        </a:spcAft>
        <a:buFont typeface="Symbol" charset="2"/>
        <a:buChar char="-"/>
        <a:defRPr>
          <a:solidFill>
            <a:schemeClr val="tx1"/>
          </a:solidFill>
          <a:latin typeface="+mn-lt"/>
          <a:ea typeface="Arial" charset="0"/>
          <a:cs typeface="+mn-cs"/>
        </a:defRPr>
      </a:lvl5pPr>
      <a:lvl6pPr marL="3003550" indent="-282575" algn="l" defTabSz="1166813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6pPr>
      <a:lvl7pPr marL="3460750" indent="-282575" algn="l" defTabSz="1166813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7pPr>
      <a:lvl8pPr marL="3917950" indent="-282575" algn="l" defTabSz="1166813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8pPr>
      <a:lvl9pPr marL="4375150" indent="-282575" algn="l" defTabSz="1166813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yahoo.tumblr.com/post/150781911849/an-important-message-about-yahoo-user-securit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diagramLayout" Target="../diagrams/layout2.xml"/><Relationship Id="rId20" Type="http://schemas.openxmlformats.org/officeDocument/2006/relationships/diagramQuickStyle" Target="../diagrams/quickStyle4.xml"/><Relationship Id="rId21" Type="http://schemas.openxmlformats.org/officeDocument/2006/relationships/diagramColors" Target="../diagrams/colors4.xml"/><Relationship Id="rId22" Type="http://schemas.microsoft.com/office/2007/relationships/diagramDrawing" Target="../diagrams/drawing4.xml"/><Relationship Id="rId10" Type="http://schemas.openxmlformats.org/officeDocument/2006/relationships/diagramQuickStyle" Target="../diagrams/quickStyle2.xml"/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3" Type="http://schemas.openxmlformats.org/officeDocument/2006/relationships/diagramData" Target="../diagrams/data3.xml"/><Relationship Id="rId14" Type="http://schemas.openxmlformats.org/officeDocument/2006/relationships/diagramLayout" Target="../diagrams/layout3.xml"/><Relationship Id="rId15" Type="http://schemas.openxmlformats.org/officeDocument/2006/relationships/diagramQuickStyle" Target="../diagrams/quickStyle3.xml"/><Relationship Id="rId16" Type="http://schemas.openxmlformats.org/officeDocument/2006/relationships/diagramColors" Target="../diagrams/colors3.xml"/><Relationship Id="rId17" Type="http://schemas.microsoft.com/office/2007/relationships/diagramDrawing" Target="../diagrams/drawing3.xml"/><Relationship Id="rId18" Type="http://schemas.openxmlformats.org/officeDocument/2006/relationships/diagramData" Target="../diagrams/data4.xml"/><Relationship Id="rId19" Type="http://schemas.openxmlformats.org/officeDocument/2006/relationships/diagramLayout" Target="../diagrams/layou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2"/>
          <p:cNvSpPr>
            <a:spLocks noGrp="1"/>
          </p:cNvSpPr>
          <p:nvPr>
            <p:ph type="ctrTitle" sz="quarter"/>
          </p:nvPr>
        </p:nvSpPr>
        <p:spPr>
          <a:xfrm>
            <a:off x="383721" y="5798770"/>
            <a:ext cx="9372600" cy="1187700"/>
          </a:xfrm>
        </p:spPr>
        <p:txBody>
          <a:bodyPr/>
          <a:lstStyle/>
          <a:p>
            <a:r>
              <a:rPr lang="en-US" noProof="0" dirty="0" smtClean="0">
                <a:latin typeface="Arial" charset="0"/>
                <a:cs typeface="Arial" charset="0"/>
              </a:rPr>
              <a:t>Integrating </a:t>
            </a:r>
            <a:r>
              <a:rPr lang="en-US" noProof="0" dirty="0">
                <a:latin typeface="Arial" charset="0"/>
                <a:cs typeface="Arial" charset="0"/>
              </a:rPr>
              <a:t>Cloud Service and Security Management </a:t>
            </a:r>
            <a:r>
              <a:rPr lang="en-US" dirty="0">
                <a:latin typeface="Arial" charset="0"/>
                <a:cs typeface="Arial" charset="0"/>
              </a:rPr>
              <a:t>Systems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sz="2400" dirty="0" smtClean="0">
                <a:latin typeface="Arial" charset="0"/>
                <a:cs typeface="Arial" charset="0"/>
              </a:rPr>
              <a:t>B. </a:t>
            </a:r>
            <a:r>
              <a:rPr lang="en-US" sz="2400" dirty="0">
                <a:latin typeface="Arial" charset="0"/>
                <a:cs typeface="Arial" charset="0"/>
              </a:rPr>
              <a:t>Kemmler, M. Breuer, </a:t>
            </a:r>
            <a:r>
              <a:rPr lang="en-US" sz="2400" dirty="0" smtClean="0">
                <a:latin typeface="Arial" charset="0"/>
                <a:cs typeface="Arial" charset="0"/>
              </a:rPr>
              <a:t>S. Metzger, D. </a:t>
            </a:r>
            <a:r>
              <a:rPr lang="en-US" sz="2400" dirty="0">
                <a:latin typeface="Arial" charset="0"/>
                <a:cs typeface="Arial" charset="0"/>
              </a:rPr>
              <a:t>Kranzlmüller</a:t>
            </a:r>
            <a:endParaRPr lang="en-US" sz="2400" noProof="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606804" y="489053"/>
            <a:ext cx="8262126" cy="978106"/>
          </a:xfrm>
        </p:spPr>
        <p:txBody>
          <a:bodyPr/>
          <a:lstStyle/>
          <a:p>
            <a:pPr algn="ctr"/>
            <a:r>
              <a:rPr lang="en-US" altLang="de-DE" dirty="0" smtClean="0"/>
              <a:t>Result of the Comparison of ISO20k / 27k (2/2)</a:t>
            </a:r>
            <a:r>
              <a:rPr lang="en-US" altLang="de-DE" noProof="0" dirty="0" smtClean="0"/>
              <a:t/>
            </a:r>
            <a:br>
              <a:rPr lang="en-US" altLang="de-DE" noProof="0" dirty="0" smtClean="0"/>
            </a:br>
            <a:endParaRPr lang="en-US" sz="2400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864905"/>
              </p:ext>
            </p:extLst>
          </p:nvPr>
        </p:nvGraphicFramePr>
        <p:xfrm>
          <a:off x="1606804" y="2533916"/>
          <a:ext cx="8262127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552">
                  <a:extLst>
                    <a:ext uri="{9D8B030D-6E8A-4147-A177-3AD203B41FA5}">
                      <a16:colId xmlns:a16="http://schemas.microsoft.com/office/drawing/2014/main" xmlns="" val="1055802768"/>
                    </a:ext>
                  </a:extLst>
                </a:gridCol>
                <a:gridCol w="2359496">
                  <a:extLst>
                    <a:ext uri="{9D8B030D-6E8A-4147-A177-3AD203B41FA5}">
                      <a16:colId xmlns:a16="http://schemas.microsoft.com/office/drawing/2014/main" xmlns="" val="740146205"/>
                    </a:ext>
                  </a:extLst>
                </a:gridCol>
                <a:gridCol w="3265079">
                  <a:extLst>
                    <a:ext uri="{9D8B030D-6E8A-4147-A177-3AD203B41FA5}">
                      <a16:colId xmlns:a16="http://schemas.microsoft.com/office/drawing/2014/main" xmlns="" val="47923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err="1" smtClean="0"/>
                        <a:t>Structural</a:t>
                      </a:r>
                      <a:r>
                        <a:rPr lang="de-DE" baseline="0" dirty="0" smtClean="0"/>
                        <a:t> Elements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ISO20k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ISO27k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3087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altLang="de-DE" sz="1800" dirty="0" err="1" smtClean="0"/>
                        <a:t>Managed</a:t>
                      </a:r>
                      <a:r>
                        <a:rPr lang="de-DE" altLang="de-DE" sz="1800" dirty="0" smtClean="0"/>
                        <a:t> Objects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de-DE" sz="1800" dirty="0" smtClean="0"/>
                        <a:t>Services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de-DE" sz="1800" dirty="0" smtClean="0"/>
                        <a:t>Information Assets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3327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altLang="de-DE" sz="1800" dirty="0" smtClean="0"/>
                        <a:t>Management Approach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de-DE" sz="1800" dirty="0" err="1" smtClean="0"/>
                        <a:t>Process</a:t>
                      </a:r>
                      <a:r>
                        <a:rPr lang="de-DE" altLang="de-DE" sz="1800" dirty="0" smtClean="0"/>
                        <a:t> Orientation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de-DE" sz="1800" dirty="0" smtClean="0"/>
                        <a:t>Controls </a:t>
                      </a:r>
                      <a:r>
                        <a:rPr lang="de-DE" altLang="de-DE" sz="1800" dirty="0" err="1" smtClean="0"/>
                        <a:t>to</a:t>
                      </a:r>
                      <a:r>
                        <a:rPr lang="de-DE" altLang="de-DE" sz="1800" dirty="0" smtClean="0"/>
                        <a:t> </a:t>
                      </a:r>
                      <a:r>
                        <a:rPr lang="de-DE" altLang="de-DE" sz="1800" dirty="0" err="1" smtClean="0"/>
                        <a:t>govern</a:t>
                      </a:r>
                      <a:r>
                        <a:rPr lang="de-DE" altLang="de-DE" sz="1800" dirty="0" smtClean="0"/>
                        <a:t> </a:t>
                      </a:r>
                    </a:p>
                    <a:p>
                      <a:pPr algn="ctr"/>
                      <a:r>
                        <a:rPr lang="de-DE" altLang="de-DE" sz="1800" dirty="0" smtClean="0"/>
                        <a:t>Information Security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2799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altLang="de-DE" sz="1800" dirty="0" smtClean="0"/>
                        <a:t>Term: </a:t>
                      </a:r>
                      <a:r>
                        <a:rPr lang="de-DE" altLang="de-DE" sz="1800" dirty="0" err="1" smtClean="0"/>
                        <a:t>Policy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altLang="de-DE" sz="1800" dirty="0" smtClean="0"/>
                        <a:t>Capture Major Goals </a:t>
                      </a:r>
                      <a:r>
                        <a:rPr lang="de-DE" altLang="de-DE" sz="1800" dirty="0" err="1" smtClean="0"/>
                        <a:t>of</a:t>
                      </a:r>
                      <a:r>
                        <a:rPr lang="de-DE" altLang="de-DE" sz="1800" dirty="0" smtClean="0"/>
                        <a:t> SMS </a:t>
                      </a:r>
                      <a:r>
                        <a:rPr lang="de-DE" altLang="de-DE" sz="1800" dirty="0" err="1" smtClean="0"/>
                        <a:t>or</a:t>
                      </a:r>
                      <a:r>
                        <a:rPr lang="de-DE" altLang="de-DE" sz="1800" dirty="0" smtClean="0"/>
                        <a:t> </a:t>
                      </a:r>
                      <a:r>
                        <a:rPr lang="de-DE" altLang="de-DE" sz="1800" dirty="0" err="1" smtClean="0"/>
                        <a:t>Process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de-DE" sz="1800" dirty="0" err="1" smtClean="0"/>
                        <a:t>Overloaded</a:t>
                      </a:r>
                      <a:r>
                        <a:rPr lang="de-DE" altLang="de-DE" sz="1800" dirty="0" smtClean="0"/>
                        <a:t> Term, </a:t>
                      </a:r>
                      <a:r>
                        <a:rPr lang="de-DE" altLang="de-DE" sz="1800" dirty="0" err="1" smtClean="0"/>
                        <a:t>used</a:t>
                      </a:r>
                      <a:r>
                        <a:rPr lang="de-DE" altLang="de-DE" sz="1800" dirty="0" smtClean="0"/>
                        <a:t> </a:t>
                      </a:r>
                      <a:r>
                        <a:rPr lang="de-DE" altLang="de-DE" sz="1800" dirty="0" err="1" smtClean="0"/>
                        <a:t>to</a:t>
                      </a:r>
                      <a:r>
                        <a:rPr lang="de-DE" altLang="de-DE" sz="1800" dirty="0" smtClean="0"/>
                        <a:t> </a:t>
                      </a:r>
                      <a:r>
                        <a:rPr lang="de-DE" altLang="de-DE" sz="1800" dirty="0" err="1" smtClean="0"/>
                        <a:t>document</a:t>
                      </a:r>
                      <a:r>
                        <a:rPr lang="de-DE" altLang="de-DE" sz="1800" dirty="0" smtClean="0"/>
                        <a:t> </a:t>
                      </a:r>
                      <a:r>
                        <a:rPr lang="de-DE" altLang="de-DE" sz="1800" dirty="0" err="1" smtClean="0"/>
                        <a:t>many</a:t>
                      </a:r>
                      <a:r>
                        <a:rPr lang="de-DE" altLang="de-DE" sz="1800" dirty="0" smtClean="0"/>
                        <a:t> </a:t>
                      </a:r>
                      <a:r>
                        <a:rPr lang="de-DE" altLang="de-DE" sz="1800" dirty="0" err="1" smtClean="0"/>
                        <a:t>specific</a:t>
                      </a:r>
                      <a:r>
                        <a:rPr lang="de-DE" altLang="de-DE" sz="1800" dirty="0" smtClean="0"/>
                        <a:t> </a:t>
                      </a:r>
                      <a:r>
                        <a:rPr lang="de-DE" altLang="de-DE" sz="1800" dirty="0" err="1" smtClean="0"/>
                        <a:t>requirements</a:t>
                      </a:r>
                      <a:r>
                        <a:rPr lang="de-DE" altLang="de-DE" sz="1800" dirty="0" smtClean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3781954"/>
                  </a:ext>
                </a:extLst>
              </a:tr>
            </a:tbl>
          </a:graphicData>
        </a:graphic>
      </p:graphicFrame>
      <p:sp>
        <p:nvSpPr>
          <p:cNvPr id="9" name="Inhaltsplatzhalter 1"/>
          <p:cNvSpPr txBox="1">
            <a:spLocks/>
          </p:cNvSpPr>
          <p:nvPr/>
        </p:nvSpPr>
        <p:spPr bwMode="auto">
          <a:xfrm>
            <a:off x="1606804" y="1228257"/>
            <a:ext cx="7950185" cy="211089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de-DE" sz="1800" dirty="0"/>
              <a:t>Overview on </a:t>
            </a:r>
            <a:r>
              <a:rPr lang="en-US" altLang="de-DE" sz="1800"/>
              <a:t>some </a:t>
            </a:r>
            <a:r>
              <a:rPr lang="en-US" altLang="de-DE" sz="1800" dirty="0"/>
              <a:t>d</a:t>
            </a:r>
            <a:r>
              <a:rPr lang="en-US" altLang="de-DE" sz="1800" smtClean="0"/>
              <a:t>ifferences</a:t>
            </a:r>
            <a:r>
              <a:rPr lang="en-US" altLang="de-DE" sz="1800" dirty="0" smtClean="0"/>
              <a:t>:</a:t>
            </a:r>
            <a:endParaRPr lang="en-US" altLang="de-DE" sz="1600" kern="0" dirty="0" smtClean="0"/>
          </a:p>
          <a:p>
            <a:endParaRPr lang="en-US" altLang="de-DE" sz="1600" kern="0" dirty="0" smtClean="0"/>
          </a:p>
          <a:p>
            <a:endParaRPr lang="en-US" altLang="de-DE" sz="1600" kern="0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32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606804" y="489053"/>
            <a:ext cx="8262126" cy="978106"/>
          </a:xfrm>
        </p:spPr>
        <p:txBody>
          <a:bodyPr/>
          <a:lstStyle/>
          <a:p>
            <a:pPr algn="ctr"/>
            <a:r>
              <a:rPr lang="en-US" altLang="de-DE" dirty="0" smtClean="0"/>
              <a:t>Resolving Differences</a:t>
            </a:r>
            <a:br>
              <a:rPr lang="en-US" altLang="de-DE" dirty="0" smtClean="0"/>
            </a:br>
            <a:endParaRPr lang="en-US" sz="2400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9" name="Inhaltsplatzhalter 1"/>
          <p:cNvSpPr txBox="1">
            <a:spLocks/>
          </p:cNvSpPr>
          <p:nvPr/>
        </p:nvSpPr>
        <p:spPr bwMode="auto">
          <a:xfrm>
            <a:off x="1604726" y="2164360"/>
            <a:ext cx="8264204" cy="423669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en-US" altLang="de-DE" sz="1800" kern="0" dirty="0" smtClean="0"/>
          </a:p>
          <a:p>
            <a:pPr marL="0" indent="0">
              <a:buNone/>
            </a:pPr>
            <a:r>
              <a:rPr lang="en-US" altLang="de-DE" sz="1800" kern="0" dirty="0" smtClean="0"/>
              <a:t>Selecting ISO20k as a base for the combined management system:</a:t>
            </a:r>
          </a:p>
          <a:p>
            <a:pPr marL="0" indent="0">
              <a:buNone/>
            </a:pPr>
            <a:endParaRPr lang="en-US" altLang="de-DE" sz="800" kern="0" dirty="0" smtClean="0"/>
          </a:p>
          <a:p>
            <a:pPr>
              <a:buFont typeface="Symbol" panose="05050102010706020507" pitchFamily="18" charset="2"/>
              <a:buChar char="Þ"/>
            </a:pPr>
            <a:r>
              <a:rPr lang="en-US" altLang="de-DE" sz="1800" kern="0" dirty="0"/>
              <a:t>Policy: High-level document for major aspects</a:t>
            </a:r>
          </a:p>
          <a:p>
            <a:endParaRPr lang="en-US" altLang="de-DE" sz="800" kern="0" dirty="0" smtClean="0"/>
          </a:p>
          <a:p>
            <a:pPr>
              <a:buFont typeface="Symbol" panose="05050102010706020507" pitchFamily="18" charset="2"/>
              <a:buChar char="Þ"/>
            </a:pPr>
            <a:r>
              <a:rPr lang="en-US" altLang="de-DE" sz="1800" kern="0" dirty="0"/>
              <a:t>Other aspects will be documented in </a:t>
            </a:r>
          </a:p>
          <a:p>
            <a:pPr lvl="1"/>
            <a:r>
              <a:rPr lang="en-US" altLang="de-DE" sz="1600" kern="0" dirty="0" smtClean="0"/>
              <a:t>subsidiary process descriptions, </a:t>
            </a:r>
          </a:p>
          <a:p>
            <a:pPr lvl="1"/>
            <a:r>
              <a:rPr lang="en-US" altLang="de-DE" sz="1600" kern="0" dirty="0" smtClean="0"/>
              <a:t>work instructions or lists</a:t>
            </a:r>
          </a:p>
          <a:p>
            <a:endParaRPr lang="en-US" altLang="de-DE" sz="1800" kern="0" dirty="0" smtClean="0"/>
          </a:p>
          <a:p>
            <a:pPr marL="0" indent="0">
              <a:buNone/>
            </a:pPr>
            <a:r>
              <a:rPr lang="en-US" altLang="de-DE" sz="1800" kern="0" dirty="0" smtClean="0"/>
              <a:t>Major success factor of process-oriented management systems:</a:t>
            </a:r>
          </a:p>
          <a:p>
            <a:pPr marL="0" indent="0">
              <a:buNone/>
            </a:pPr>
            <a:endParaRPr lang="en-US" altLang="de-DE" sz="800" kern="0" dirty="0" smtClean="0"/>
          </a:p>
          <a:p>
            <a:r>
              <a:rPr lang="en-US" altLang="de-DE" sz="1600" kern="0" dirty="0" smtClean="0"/>
              <a:t>Principle of accountability for SMS and process-specific goals</a:t>
            </a:r>
          </a:p>
          <a:p>
            <a:pPr lvl="1"/>
            <a:r>
              <a:rPr lang="en-US" altLang="de-DE" sz="1600" kern="0" dirty="0" smtClean="0"/>
              <a:t>often </a:t>
            </a:r>
            <a:r>
              <a:rPr lang="en-US" altLang="de-DE" sz="1600" kern="0" dirty="0"/>
              <a:t>mapped to roles of the SMS-Owner or process </a:t>
            </a:r>
            <a:r>
              <a:rPr lang="en-US" altLang="de-DE" sz="1600" kern="0" dirty="0" smtClean="0"/>
              <a:t>owner</a:t>
            </a:r>
          </a:p>
          <a:p>
            <a:pPr marL="0" indent="0">
              <a:buNone/>
            </a:pPr>
            <a:endParaRPr lang="en-US" altLang="de-DE" sz="1600" kern="0" dirty="0" smtClean="0"/>
          </a:p>
          <a:p>
            <a:pPr marL="0" indent="0">
              <a:buNone/>
            </a:pPr>
            <a:endParaRPr lang="en-US" altLang="de-DE" sz="1600" kern="0" dirty="0" smtClean="0"/>
          </a:p>
          <a:p>
            <a:pPr>
              <a:buFont typeface="Symbol" panose="05050102010706020507" pitchFamily="18" charset="2"/>
              <a:buChar char="Þ"/>
            </a:pPr>
            <a:r>
              <a:rPr lang="en-US" altLang="de-DE" sz="1800" kern="0" dirty="0" smtClean="0"/>
              <a:t>Suggesting additional requirements to ISO20k </a:t>
            </a:r>
          </a:p>
          <a:p>
            <a:pPr marL="0" indent="0">
              <a:buNone/>
            </a:pPr>
            <a:r>
              <a:rPr lang="en-US" altLang="de-DE" sz="1600" kern="0" dirty="0" smtClean="0"/>
              <a:t>	</a:t>
            </a:r>
            <a:r>
              <a:rPr lang="en-US" altLang="de-DE" sz="1800" kern="0" dirty="0" smtClean="0"/>
              <a:t>to achieve ISO27k-conformance</a:t>
            </a:r>
            <a:endParaRPr lang="en-US" altLang="de-DE" sz="1800" kern="0" dirty="0"/>
          </a:p>
          <a:p>
            <a:endParaRPr lang="en-US" altLang="de-DE" sz="1600" kern="0" dirty="0" smtClean="0"/>
          </a:p>
          <a:p>
            <a:endParaRPr lang="en-US" altLang="de-DE" sz="1600" kern="0" dirty="0" smtClean="0"/>
          </a:p>
          <a:p>
            <a:endParaRPr lang="en-US" altLang="de-DE" sz="1600" kern="0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32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noProof="0" dirty="0" smtClean="0"/>
              <a:t>Overview of Mapped Requirements – </a:t>
            </a:r>
            <a:br>
              <a:rPr lang="en-US" altLang="de-DE" noProof="0" dirty="0" smtClean="0"/>
            </a:br>
            <a:r>
              <a:rPr lang="en-US" altLang="de-DE" noProof="0" dirty="0" smtClean="0"/>
              <a:t>Short Extract incl. 2 Examples</a:t>
            </a: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447548"/>
              </p:ext>
            </p:extLst>
          </p:nvPr>
        </p:nvGraphicFramePr>
        <p:xfrm>
          <a:off x="1606804" y="1852975"/>
          <a:ext cx="8244859" cy="159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669">
                  <a:extLst>
                    <a:ext uri="{9D8B030D-6E8A-4147-A177-3AD203B41FA5}">
                      <a16:colId xmlns:a16="http://schemas.microsoft.com/office/drawing/2014/main" xmlns="" val="2930730178"/>
                    </a:ext>
                  </a:extLst>
                </a:gridCol>
                <a:gridCol w="1396497">
                  <a:extLst>
                    <a:ext uri="{9D8B030D-6E8A-4147-A177-3AD203B41FA5}">
                      <a16:colId xmlns:a16="http://schemas.microsoft.com/office/drawing/2014/main" xmlns="" val="2340124726"/>
                    </a:ext>
                  </a:extLst>
                </a:gridCol>
                <a:gridCol w="1582310">
                  <a:extLst>
                    <a:ext uri="{9D8B030D-6E8A-4147-A177-3AD203B41FA5}">
                      <a16:colId xmlns:a16="http://schemas.microsoft.com/office/drawing/2014/main" xmlns="" val="3535496367"/>
                    </a:ext>
                  </a:extLst>
                </a:gridCol>
                <a:gridCol w="1288111">
                  <a:extLst>
                    <a:ext uri="{9D8B030D-6E8A-4147-A177-3AD203B41FA5}">
                      <a16:colId xmlns:a16="http://schemas.microsoft.com/office/drawing/2014/main" xmlns="" val="3643006017"/>
                    </a:ext>
                  </a:extLst>
                </a:gridCol>
                <a:gridCol w="1009816">
                  <a:extLst>
                    <a:ext uri="{9D8B030D-6E8A-4147-A177-3AD203B41FA5}">
                      <a16:colId xmlns:a16="http://schemas.microsoft.com/office/drawing/2014/main" xmlns="" val="361554902"/>
                    </a:ext>
                  </a:extLst>
                </a:gridCol>
                <a:gridCol w="1160890">
                  <a:extLst>
                    <a:ext uri="{9D8B030D-6E8A-4147-A177-3AD203B41FA5}">
                      <a16:colId xmlns:a16="http://schemas.microsoft.com/office/drawing/2014/main" xmlns="" val="2080733583"/>
                    </a:ext>
                  </a:extLst>
                </a:gridCol>
                <a:gridCol w="723566">
                  <a:extLst>
                    <a:ext uri="{9D8B030D-6E8A-4147-A177-3AD203B41FA5}">
                      <a16:colId xmlns:a16="http://schemas.microsoft.com/office/drawing/2014/main" xmlns="" val="2072634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ISO27k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ISO20k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(ex</a:t>
                      </a:r>
                      <a:r>
                        <a:rPr lang="de-DE" sz="1400" baseline="0" dirty="0" smtClean="0"/>
                        <a:t> ISM, DCM)</a:t>
                      </a:r>
                      <a:endParaRPr lang="de-DE" sz="1400" dirty="0" smtClean="0"/>
                    </a:p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ISO20k Ext. </a:t>
                      </a:r>
                      <a:r>
                        <a:rPr lang="de-DE" sz="1400" dirty="0" smtClean="0"/>
                        <a:t>(ex</a:t>
                      </a:r>
                      <a:r>
                        <a:rPr lang="de-DE" sz="1400" baseline="0" dirty="0" smtClean="0"/>
                        <a:t> ISM, DCM)</a:t>
                      </a:r>
                      <a:endParaRPr lang="de-DE" sz="1400" dirty="0" smtClean="0"/>
                    </a:p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ISM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(+ISO20k)</a:t>
                      </a:r>
                    </a:p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ACM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DCM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(+ ISO20k)</a:t>
                      </a:r>
                    </a:p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EPM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4291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A.8.1.3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9.1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SRM1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ISM8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 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 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SimSun" panose="02010600030101010101" pitchFamily="2" charset="-122"/>
                        </a:rPr>
                        <a:t> 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3409301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A.9.2.1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8.1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ACM4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  <a:latin typeface="+mn-lt"/>
                          <a:ea typeface="SimSun" panose="02010600030101010101" pitchFamily="2" charset="-122"/>
                        </a:rPr>
                        <a:t>EPM7</a:t>
                      </a:r>
                      <a:endParaRPr lang="de-DE" sz="1600" dirty="0">
                        <a:effectLst/>
                        <a:latin typeface="+mn-lt"/>
                        <a:ea typeface="SimSun" panose="02010600030101010101" pitchFamily="2" charset="-122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xmlns="" val="2867699231"/>
                  </a:ext>
                </a:extLst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676664" y="3910040"/>
            <a:ext cx="8174999" cy="294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</a:rPr>
              <a:t>Reading the table horizontally: </a:t>
            </a:r>
          </a:p>
          <a:p>
            <a:r>
              <a:rPr lang="en-US" baseline="0" dirty="0" smtClean="0">
                <a:latin typeface="Arial"/>
              </a:rPr>
              <a:t>All</a:t>
            </a:r>
            <a:r>
              <a:rPr lang="en-US" dirty="0" smtClean="0">
                <a:latin typeface="Arial"/>
              </a:rPr>
              <a:t> ISO27k requirements and controls (overall &gt;130) are mapped to</a:t>
            </a:r>
          </a:p>
          <a:p>
            <a:endParaRPr lang="en-US" sz="800" dirty="0" smtClean="0">
              <a:latin typeface="Arial"/>
            </a:endParaRPr>
          </a:p>
          <a:p>
            <a:pPr marL="317500" indent="-317500" defTabSz="1166813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n"/>
            </a:pPr>
            <a:r>
              <a:rPr lang="en-US" sz="1600" dirty="0">
                <a:latin typeface="+mn-lt"/>
                <a:cs typeface="+mn-cs"/>
              </a:rPr>
              <a:t>old ISO20k requirements or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sz="800" dirty="0" smtClean="0">
              <a:latin typeface="Arial"/>
            </a:endParaRPr>
          </a:p>
          <a:p>
            <a:pPr marL="317500" indent="-317500" defTabSz="1166813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n"/>
            </a:pPr>
            <a:r>
              <a:rPr lang="en-US" sz="1600" dirty="0">
                <a:latin typeface="+mn-lt"/>
                <a:cs typeface="+mn-cs"/>
              </a:rPr>
              <a:t>additional new requirements (as presented in the paper)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Arial"/>
            </a:endParaRPr>
          </a:p>
          <a:p>
            <a:r>
              <a:rPr lang="en-US" dirty="0" smtClean="0">
                <a:latin typeface="Arial"/>
              </a:rPr>
              <a:t>Reading the table vertically: </a:t>
            </a:r>
          </a:p>
          <a:p>
            <a:endParaRPr lang="en-US" sz="800" dirty="0" smtClean="0">
              <a:latin typeface="Arial"/>
            </a:endParaRPr>
          </a:p>
          <a:p>
            <a:pPr marL="317500" indent="-317500" defTabSz="1166813" eaLnBrk="1" hangingPunct="1">
              <a:spcBef>
                <a:spcPct val="20000"/>
              </a:spcBef>
              <a:buSzPct val="80000"/>
              <a:buFont typeface="Wingdings" panose="05000000000000000000" pitchFamily="2" charset="2"/>
              <a:buChar char="n"/>
            </a:pPr>
            <a:r>
              <a:rPr lang="en-US" sz="1600" dirty="0">
                <a:latin typeface="+mn-lt"/>
                <a:cs typeface="+mn-cs"/>
              </a:rPr>
              <a:t>Reveals the missing gaps towards ISO27k-conformity when ISO20k-conformity is given</a:t>
            </a:r>
          </a:p>
          <a:p>
            <a:endParaRPr lang="en-US" baseline="0" dirty="0">
              <a:latin typeface="Arial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82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1904812"/>
            <a:ext cx="7950185" cy="5025214"/>
          </a:xfrm>
          <a:noFill/>
        </p:spPr>
        <p:txBody>
          <a:bodyPr/>
          <a:lstStyle/>
          <a:p>
            <a:pPr marL="0" indent="0">
              <a:buNone/>
            </a:pPr>
            <a:endParaRPr lang="en-US" altLang="de-DE" sz="1800" dirty="0" smtClean="0"/>
          </a:p>
          <a:p>
            <a:pPr marL="0" indent="0">
              <a:buNone/>
            </a:pPr>
            <a:r>
              <a:rPr lang="en-US" altLang="de-DE" sz="1800" dirty="0" smtClean="0"/>
              <a:t>A </a:t>
            </a:r>
            <a:r>
              <a:rPr lang="en-US" altLang="de-DE" sz="1800" dirty="0"/>
              <a:t>8.1.3 - Acceptable use </a:t>
            </a:r>
            <a:r>
              <a:rPr lang="en-US" altLang="de-DE" sz="1800" dirty="0" smtClean="0"/>
              <a:t>of assets (ISO/IEC 27001:2013 (E), p.12 Annex): </a:t>
            </a:r>
          </a:p>
          <a:p>
            <a:pPr marL="0" indent="0">
              <a:buNone/>
            </a:pPr>
            <a:endParaRPr lang="en-US" altLang="de-DE" sz="800" dirty="0"/>
          </a:p>
          <a:p>
            <a:r>
              <a:rPr lang="en-US" altLang="de-DE" sz="1600" dirty="0"/>
              <a:t>“Rules for the acceptable use of information and of assets </a:t>
            </a:r>
            <a:r>
              <a:rPr lang="en-US" altLang="de-DE" sz="1600" dirty="0" smtClean="0"/>
              <a:t>associated with </a:t>
            </a:r>
            <a:r>
              <a:rPr lang="en-US" altLang="de-DE" sz="1600" dirty="0"/>
              <a:t>information and information processing facilities shall </a:t>
            </a:r>
            <a:r>
              <a:rPr lang="en-US" altLang="de-DE" sz="1600" dirty="0" smtClean="0"/>
              <a:t>be identified</a:t>
            </a:r>
            <a:r>
              <a:rPr lang="en-US" altLang="de-DE" sz="1600" dirty="0"/>
              <a:t>, documented and </a:t>
            </a:r>
            <a:r>
              <a:rPr lang="en-US" altLang="de-DE" sz="1600" dirty="0" smtClean="0"/>
              <a:t>implemented”</a:t>
            </a:r>
          </a:p>
          <a:p>
            <a:endParaRPr lang="en-US" altLang="de-DE" sz="1600" dirty="0" smtClean="0"/>
          </a:p>
          <a:p>
            <a:endParaRPr lang="en-US" altLang="de-DE" sz="1600" dirty="0" smtClean="0"/>
          </a:p>
          <a:p>
            <a:pPr marL="0" indent="0">
              <a:buNone/>
            </a:pPr>
            <a:r>
              <a:rPr lang="en-US" altLang="de-DE" sz="1800" dirty="0"/>
              <a:t>A 9.2.1 - User registration and de-registration (ISO/IEC 27001:2013 (E), p.13 Annex):</a:t>
            </a:r>
            <a:r>
              <a:rPr lang="en-US" altLang="de-DE" sz="1600" dirty="0"/>
              <a:t> </a:t>
            </a:r>
            <a:endParaRPr lang="en-US" altLang="de-DE" sz="1600" dirty="0" smtClean="0"/>
          </a:p>
          <a:p>
            <a:pPr marL="0" indent="0">
              <a:buNone/>
            </a:pPr>
            <a:endParaRPr lang="en-US" altLang="de-DE" sz="800" dirty="0"/>
          </a:p>
          <a:p>
            <a:r>
              <a:rPr lang="en-US" altLang="de-DE" sz="1600" dirty="0"/>
              <a:t>“A formal user registration and de-registration process shall be implemented to enable assignment of access rights.”</a:t>
            </a:r>
          </a:p>
          <a:p>
            <a:pPr marL="0" indent="0">
              <a:buNone/>
            </a:pPr>
            <a:endParaRPr lang="en-US" altLang="de-DE" sz="160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dirty="0" smtClean="0"/>
              <a:t>Requirements </a:t>
            </a:r>
            <a:r>
              <a:rPr lang="en-US" altLang="de-DE" dirty="0"/>
              <a:t>of </a:t>
            </a:r>
            <a:r>
              <a:rPr lang="en-US" altLang="de-DE" dirty="0" smtClean="0"/>
              <a:t>ISO27k - Examples</a:t>
            </a:r>
            <a:r>
              <a:rPr lang="en-US" altLang="de-DE" sz="3200" dirty="0"/>
              <a:t/>
            </a:r>
            <a:br>
              <a:rPr lang="en-US" altLang="de-DE" sz="3200" dirty="0"/>
            </a:br>
            <a:r>
              <a:rPr lang="en-US" altLang="de-DE" noProof="0" dirty="0" smtClean="0"/>
              <a:t> </a:t>
            </a: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359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2086053"/>
            <a:ext cx="7950185" cy="5025214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de-DE" sz="1800" noProof="0" dirty="0" smtClean="0"/>
              <a:t>Column ISO20k: “9.1”</a:t>
            </a:r>
          </a:p>
          <a:p>
            <a:pPr marL="0" indent="0">
              <a:buNone/>
            </a:pPr>
            <a:r>
              <a:rPr lang="en-US" altLang="de-DE" sz="1600" dirty="0"/>
              <a:t>(</a:t>
            </a:r>
            <a:r>
              <a:rPr lang="en-US" altLang="de-DE" sz="1600" noProof="0" dirty="0" smtClean="0"/>
              <a:t>ISO/IEC 20000-1:2011(E)</a:t>
            </a:r>
            <a:r>
              <a:rPr lang="en-US" altLang="de-DE" sz="1600" dirty="0" smtClean="0"/>
              <a:t>, p. 22, </a:t>
            </a:r>
            <a:r>
              <a:rPr lang="en-US" altLang="de-DE" sz="1600" noProof="0" dirty="0" smtClean="0"/>
              <a:t>Chapter 9.1 Configuration management):</a:t>
            </a:r>
          </a:p>
          <a:p>
            <a:pPr marL="0" indent="0">
              <a:buNone/>
            </a:pPr>
            <a:endParaRPr lang="en-US" altLang="de-DE" sz="800" noProof="0" dirty="0" smtClean="0"/>
          </a:p>
          <a:p>
            <a:pPr marL="546100" lvl="1" indent="0">
              <a:buNone/>
            </a:pPr>
            <a:r>
              <a:rPr lang="en-US" altLang="de-DE" sz="1600" noProof="0" dirty="0" smtClean="0"/>
              <a:t>“There shall be a documented definition of each type of CI. The information recorded for each CI shall ensure effective control and include at least:</a:t>
            </a:r>
          </a:p>
          <a:p>
            <a:pPr marL="889000" lvl="1" indent="-342900">
              <a:buFont typeface="+mj-lt"/>
              <a:buAutoNum type="alphaLcParenR"/>
            </a:pPr>
            <a:r>
              <a:rPr lang="en-US" altLang="de-DE" sz="1600" dirty="0"/>
              <a:t>d</a:t>
            </a:r>
            <a:r>
              <a:rPr lang="en-US" altLang="de-DE" sz="1600" dirty="0" smtClean="0"/>
              <a:t>escription of the CI;</a:t>
            </a:r>
          </a:p>
          <a:p>
            <a:pPr marL="889000" lvl="1" indent="-342900">
              <a:buFont typeface="+mj-lt"/>
              <a:buAutoNum type="alphaLcParenR"/>
            </a:pPr>
            <a:r>
              <a:rPr lang="en-US" altLang="de-DE" sz="1600" dirty="0"/>
              <a:t>r</a:t>
            </a:r>
            <a:r>
              <a:rPr lang="en-US" altLang="de-DE" sz="1600" noProof="0" dirty="0" err="1" smtClean="0"/>
              <a:t>elationship</a:t>
            </a:r>
            <a:r>
              <a:rPr lang="en-US" altLang="de-DE" sz="1600" noProof="0" dirty="0" smtClean="0"/>
              <a:t>(s) between the CI and other CIs;</a:t>
            </a:r>
          </a:p>
          <a:p>
            <a:pPr marL="889000" lvl="1" indent="-342900">
              <a:buFont typeface="+mj-lt"/>
              <a:buAutoNum type="alphaLcParenR"/>
            </a:pPr>
            <a:r>
              <a:rPr lang="en-US" altLang="de-DE" sz="1600" dirty="0"/>
              <a:t>r</a:t>
            </a:r>
            <a:r>
              <a:rPr lang="en-US" altLang="de-DE" sz="1600" noProof="0" dirty="0" err="1" smtClean="0"/>
              <a:t>elationship</a:t>
            </a:r>
            <a:r>
              <a:rPr lang="en-US" altLang="de-DE" sz="1600" noProof="0" dirty="0" smtClean="0"/>
              <a:t>(s) between the CI and service components;</a:t>
            </a:r>
          </a:p>
          <a:p>
            <a:pPr marL="546100" lvl="1" indent="0">
              <a:buNone/>
            </a:pPr>
            <a:r>
              <a:rPr lang="en-US" altLang="de-DE" sz="1600" dirty="0" smtClean="0"/>
              <a:t>[…]</a:t>
            </a:r>
          </a:p>
          <a:p>
            <a:pPr marL="546100" lvl="1" indent="0">
              <a:buNone/>
            </a:pPr>
            <a:r>
              <a:rPr lang="en-US" altLang="de-DE" sz="1600" dirty="0" smtClean="0"/>
              <a:t>There shall be a documented procedure for recording, controlling and tracking versions of CIs. […]”</a:t>
            </a:r>
          </a:p>
          <a:p>
            <a:pPr marL="546100" lvl="1" indent="0">
              <a:buNone/>
            </a:pPr>
            <a:endParaRPr lang="en-US" altLang="de-DE" sz="1800" dirty="0" smtClean="0"/>
          </a:p>
          <a:p>
            <a:pPr marL="0" indent="0">
              <a:buNone/>
            </a:pPr>
            <a:r>
              <a:rPr lang="en-US" altLang="de-DE" sz="1800" dirty="0"/>
              <a:t>Column </a:t>
            </a:r>
            <a:r>
              <a:rPr lang="en-US" altLang="de-DE" sz="1800" dirty="0" smtClean="0"/>
              <a:t>ISO20k</a:t>
            </a:r>
            <a:r>
              <a:rPr lang="en-US" altLang="de-DE" sz="1800" dirty="0"/>
              <a:t>: </a:t>
            </a:r>
            <a:r>
              <a:rPr lang="en-US" altLang="de-DE" sz="1800" dirty="0" smtClean="0"/>
              <a:t>“8.1</a:t>
            </a:r>
            <a:r>
              <a:rPr lang="en-US" altLang="de-DE" sz="1800" dirty="0"/>
              <a:t>”</a:t>
            </a:r>
          </a:p>
          <a:p>
            <a:pPr marL="0" indent="0">
              <a:buNone/>
            </a:pPr>
            <a:r>
              <a:rPr lang="fr-FR" altLang="de-DE" sz="1600" dirty="0"/>
              <a:t>(ISO/IEC 20000-1:2011(E), p. </a:t>
            </a:r>
            <a:r>
              <a:rPr lang="fr-FR" altLang="de-DE" sz="1600" dirty="0" smtClean="0"/>
              <a:t>21, </a:t>
            </a:r>
            <a:r>
              <a:rPr lang="fr-FR" altLang="de-DE" sz="1600" dirty="0" err="1"/>
              <a:t>Chapter</a:t>
            </a:r>
            <a:r>
              <a:rPr lang="fr-FR" altLang="de-DE" sz="1600" dirty="0"/>
              <a:t> </a:t>
            </a:r>
            <a:r>
              <a:rPr lang="fr-FR" altLang="de-DE" sz="1600" dirty="0" smtClean="0"/>
              <a:t>8.1 Incident and service </a:t>
            </a:r>
            <a:r>
              <a:rPr lang="fr-FR" altLang="de-DE" sz="1600" dirty="0" err="1" smtClean="0"/>
              <a:t>request</a:t>
            </a:r>
            <a:r>
              <a:rPr lang="fr-FR" altLang="de-DE" sz="1600" dirty="0" smtClean="0"/>
              <a:t> management):</a:t>
            </a:r>
            <a:endParaRPr lang="fr-FR" altLang="de-DE" sz="1600" dirty="0"/>
          </a:p>
          <a:p>
            <a:r>
              <a:rPr lang="en-US" altLang="de-DE" sz="1800" noProof="0" dirty="0" smtClean="0"/>
              <a:t>“[…] There shall be a documented procedure for managing the fulfilment of service requests from recording to closure.[…]”</a:t>
            </a:r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dirty="0" smtClean="0"/>
              <a:t>Mapped </a:t>
            </a:r>
            <a:r>
              <a:rPr lang="en-US" altLang="de-DE" dirty="0"/>
              <a:t>Requirements of </a:t>
            </a:r>
            <a:r>
              <a:rPr lang="en-US" altLang="de-DE" dirty="0" smtClean="0"/>
              <a:t>ISO20k - Examples  </a:t>
            </a:r>
            <a:r>
              <a:rPr lang="en-US" altLang="de-DE" noProof="0" dirty="0" smtClean="0"/>
              <a:t/>
            </a:r>
            <a:br>
              <a:rPr lang="en-US" altLang="de-DE" noProof="0" dirty="0" smtClean="0"/>
            </a:b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06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1682396"/>
            <a:ext cx="7950185" cy="5025214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de-DE" sz="1800" dirty="0" smtClean="0"/>
              <a:t>Column ISO20k Ext.: “SRM1” (Service Reporting Management): </a:t>
            </a:r>
          </a:p>
          <a:p>
            <a:pPr marL="0" indent="0">
              <a:buNone/>
            </a:pPr>
            <a:endParaRPr lang="en-US" altLang="de-DE" sz="800" dirty="0" smtClean="0"/>
          </a:p>
          <a:p>
            <a:r>
              <a:rPr lang="en-US" altLang="de-DE" sz="1600" dirty="0"/>
              <a:t>Define and establish methods of monitoring the usage to identify misuse</a:t>
            </a:r>
            <a:r>
              <a:rPr lang="en-US" altLang="de-DE" sz="1600" dirty="0" smtClean="0"/>
              <a:t>.</a:t>
            </a:r>
          </a:p>
          <a:p>
            <a:endParaRPr lang="en-US" altLang="de-DE" sz="1600" dirty="0" smtClean="0"/>
          </a:p>
          <a:p>
            <a:endParaRPr lang="en-US" altLang="de-DE" sz="1600" dirty="0" smtClean="0"/>
          </a:p>
          <a:p>
            <a:pPr marL="0" indent="0">
              <a:buNone/>
            </a:pPr>
            <a:r>
              <a:rPr lang="en-US" altLang="de-DE" sz="1800" dirty="0" smtClean="0"/>
              <a:t>Column ISM (+ISO20k): “ISM8” (Information Security Management):</a:t>
            </a:r>
          </a:p>
          <a:p>
            <a:pPr marL="0" indent="0">
              <a:buNone/>
            </a:pPr>
            <a:endParaRPr lang="en-US" altLang="de-DE" sz="800" dirty="0" smtClean="0"/>
          </a:p>
          <a:p>
            <a:r>
              <a:rPr lang="en-US" altLang="de-DE" sz="1600" dirty="0"/>
              <a:t>Define, implement and document rules for the acceptable use of information assets, assets associated with information and information processing facilities</a:t>
            </a:r>
            <a:r>
              <a:rPr lang="en-US" altLang="de-DE" sz="1600" dirty="0" smtClean="0"/>
              <a:t>.</a:t>
            </a:r>
          </a:p>
          <a:p>
            <a:pPr marL="0" indent="0">
              <a:buNone/>
            </a:pPr>
            <a:endParaRPr lang="en-US" altLang="de-DE" sz="1800" dirty="0" smtClean="0"/>
          </a:p>
          <a:p>
            <a:pPr marL="0" indent="0">
              <a:buNone/>
            </a:pPr>
            <a:endParaRPr lang="en-US" altLang="de-DE" sz="1600" dirty="0" smtClean="0"/>
          </a:p>
          <a:p>
            <a:endParaRPr lang="en-US" altLang="de-DE" sz="1600" dirty="0"/>
          </a:p>
          <a:p>
            <a:endParaRPr lang="en-US" altLang="de-DE" sz="180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dirty="0" smtClean="0"/>
              <a:t>Requirements Regarding </a:t>
            </a:r>
            <a:r>
              <a:rPr lang="en-US" altLang="de-DE" dirty="0"/>
              <a:t>E</a:t>
            </a:r>
            <a:r>
              <a:rPr lang="en-US" altLang="de-DE" dirty="0" smtClean="0"/>
              <a:t>xisting ISO20k Processes - Examples</a:t>
            </a: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06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2539136"/>
            <a:ext cx="7950185" cy="5025214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de-DE" sz="1800" dirty="0" smtClean="0"/>
              <a:t>Column ACM: “ACM4” (Access Control Management):</a:t>
            </a:r>
          </a:p>
          <a:p>
            <a:pPr marL="0" indent="0">
              <a:buNone/>
            </a:pPr>
            <a:endParaRPr lang="en-US" altLang="de-DE" sz="800" dirty="0" smtClean="0"/>
          </a:p>
          <a:p>
            <a:r>
              <a:rPr lang="en-US" altLang="de-DE" sz="1600" dirty="0"/>
              <a:t>Define, implement and maintain procedures </a:t>
            </a:r>
            <a:r>
              <a:rPr lang="en-US" altLang="de-DE" sz="1600" dirty="0" smtClean="0"/>
              <a:t>to prepare </a:t>
            </a:r>
            <a:r>
              <a:rPr lang="en-US" altLang="de-DE" sz="1600" dirty="0"/>
              <a:t>the allocation of access rights by a formal user registration and de-registration process </a:t>
            </a:r>
            <a:r>
              <a:rPr lang="en-US" altLang="de-DE" sz="1600" dirty="0" smtClean="0"/>
              <a:t>(-&gt;interface </a:t>
            </a:r>
            <a:r>
              <a:rPr lang="en-US" altLang="de-DE" sz="1600" dirty="0"/>
              <a:t>to CHM</a:t>
            </a:r>
            <a:r>
              <a:rPr lang="en-US" altLang="de-DE" sz="1600" dirty="0" smtClean="0"/>
              <a:t>).</a:t>
            </a:r>
          </a:p>
          <a:p>
            <a:pPr marL="0" indent="0">
              <a:buNone/>
            </a:pPr>
            <a:endParaRPr lang="en-US" altLang="de-DE" sz="1800" dirty="0" smtClean="0"/>
          </a:p>
          <a:p>
            <a:pPr marL="0" indent="0">
              <a:buNone/>
            </a:pPr>
            <a:r>
              <a:rPr lang="en-US" altLang="de-DE" sz="1800" dirty="0" smtClean="0"/>
              <a:t>Column EPM: “EPM7” </a:t>
            </a:r>
            <a:r>
              <a:rPr lang="en-US" altLang="de-DE" sz="1800" dirty="0"/>
              <a:t>(EPM: Employer and Persons Management):</a:t>
            </a:r>
            <a:r>
              <a:rPr lang="en-US" altLang="de-DE" sz="1600" dirty="0"/>
              <a:t> </a:t>
            </a:r>
            <a:endParaRPr lang="en-US" altLang="de-DE" sz="1600" dirty="0" smtClean="0"/>
          </a:p>
          <a:p>
            <a:pPr marL="0" indent="0">
              <a:buNone/>
            </a:pPr>
            <a:endParaRPr lang="en-US" altLang="de-DE" sz="800" dirty="0" smtClean="0"/>
          </a:p>
          <a:p>
            <a:pPr marL="0" indent="0">
              <a:buNone/>
            </a:pPr>
            <a:r>
              <a:rPr lang="en-US" altLang="de-DE" sz="1600" dirty="0" smtClean="0"/>
              <a:t>Update </a:t>
            </a:r>
            <a:r>
              <a:rPr lang="en-US" altLang="de-DE" sz="1600" dirty="0"/>
              <a:t>the checkout process: After termination of employment, contract or change</a:t>
            </a:r>
            <a:r>
              <a:rPr lang="en-US" altLang="de-DE" sz="1600" dirty="0" smtClean="0"/>
              <a:t>…</a:t>
            </a:r>
          </a:p>
          <a:p>
            <a:pPr marL="0" indent="0">
              <a:buNone/>
            </a:pPr>
            <a:endParaRPr lang="en-US" altLang="de-DE" sz="800" dirty="0"/>
          </a:p>
          <a:p>
            <a:r>
              <a:rPr lang="en-US" altLang="de-DE" sz="1600" dirty="0"/>
              <a:t>define and implement agreements regarding the return of assets: Employees shall return all of the organizational assets in their possession upon termination of their contract or agreement,</a:t>
            </a:r>
          </a:p>
          <a:p>
            <a:r>
              <a:rPr lang="en-US" altLang="de-DE" sz="1600" dirty="0"/>
              <a:t>reconcile a procedure of checkout and return of assets and keys and</a:t>
            </a:r>
          </a:p>
          <a:p>
            <a:r>
              <a:rPr lang="en-US" altLang="de-DE" sz="1600" dirty="0"/>
              <a:t>trigger the deactivation, removal or change of the access rights of employees, contractors or external party users.</a:t>
            </a:r>
          </a:p>
          <a:p>
            <a:pPr marL="0" indent="0">
              <a:buNone/>
            </a:pPr>
            <a:endParaRPr lang="en-US" altLang="de-DE" sz="1600" dirty="0" smtClean="0"/>
          </a:p>
          <a:p>
            <a:endParaRPr lang="en-US" altLang="de-DE" sz="1600" dirty="0"/>
          </a:p>
          <a:p>
            <a:endParaRPr lang="en-US" altLang="de-DE" sz="180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dirty="0" smtClean="0"/>
              <a:t>Requirements </a:t>
            </a:r>
            <a:r>
              <a:rPr lang="en-US" altLang="de-DE" dirty="0"/>
              <a:t>T</a:t>
            </a:r>
            <a:r>
              <a:rPr lang="en-US" altLang="de-DE" dirty="0" smtClean="0"/>
              <a:t>hat </a:t>
            </a:r>
            <a:r>
              <a:rPr lang="en-US" altLang="de-DE" dirty="0"/>
              <a:t>S</a:t>
            </a:r>
            <a:r>
              <a:rPr lang="en-US" altLang="de-DE" dirty="0" smtClean="0"/>
              <a:t>hould </a:t>
            </a:r>
            <a:r>
              <a:rPr lang="en-US" altLang="de-DE" dirty="0"/>
              <a:t>B</a:t>
            </a:r>
            <a:r>
              <a:rPr lang="en-US" altLang="de-DE" dirty="0" smtClean="0"/>
              <a:t>e Fulfilled </a:t>
            </a:r>
            <a:r>
              <a:rPr lang="en-US" altLang="de-DE" dirty="0"/>
              <a:t>b</a:t>
            </a:r>
            <a:r>
              <a:rPr lang="en-US" altLang="de-DE" dirty="0" smtClean="0"/>
              <a:t>y </a:t>
            </a:r>
            <a:r>
              <a:rPr lang="en-US" altLang="de-DE" dirty="0"/>
              <a:t>I</a:t>
            </a:r>
            <a:r>
              <a:rPr lang="en-US" altLang="de-DE" dirty="0" smtClean="0"/>
              <a:t>mplementing </a:t>
            </a:r>
            <a:r>
              <a:rPr lang="en-US" altLang="de-DE" dirty="0"/>
              <a:t>N</a:t>
            </a:r>
            <a:r>
              <a:rPr lang="en-US" altLang="de-DE" dirty="0" smtClean="0"/>
              <a:t>ew </a:t>
            </a:r>
            <a:r>
              <a:rPr lang="en-US" altLang="de-DE" dirty="0"/>
              <a:t>P</a:t>
            </a:r>
            <a:r>
              <a:rPr lang="en-US" altLang="de-DE" dirty="0" smtClean="0"/>
              <a:t>rocesses - Examples</a:t>
            </a: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658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noProof="0" dirty="0" smtClean="0"/>
              <a:t>Conclusion and Discussion</a:t>
            </a:r>
            <a:br>
              <a:rPr lang="en-US" altLang="de-DE" noProof="0" dirty="0" smtClean="0"/>
            </a:b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1606804" y="3904092"/>
            <a:ext cx="7950185" cy="2663686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de-DE" sz="1800" noProof="0" dirty="0" smtClean="0"/>
              <a:t>The paper presents a solid starting point for integrating security management into a given service management system:</a:t>
            </a:r>
          </a:p>
          <a:p>
            <a:pPr marL="0" indent="0">
              <a:buNone/>
            </a:pPr>
            <a:endParaRPr lang="en-US" altLang="de-DE" sz="1600" noProof="0" dirty="0" smtClean="0"/>
          </a:p>
          <a:p>
            <a:r>
              <a:rPr lang="en-US" altLang="de-DE" sz="1600" noProof="0" dirty="0" smtClean="0"/>
              <a:t>The ISO27k conformity can be achieved by extending the ISO20k approach:</a:t>
            </a:r>
          </a:p>
          <a:p>
            <a:pPr lvl="1"/>
            <a:r>
              <a:rPr lang="en-US" altLang="de-DE" sz="1600" noProof="0" dirty="0" smtClean="0"/>
              <a:t>Additional SMS- and process-related requirements</a:t>
            </a:r>
          </a:p>
          <a:p>
            <a:pPr lvl="1"/>
            <a:r>
              <a:rPr lang="en-US" altLang="de-DE" sz="1600" noProof="0" dirty="0" smtClean="0"/>
              <a:t>Additionally needed processes to complement the given ISO20k-processes</a:t>
            </a:r>
          </a:p>
          <a:p>
            <a:pPr marL="546100" lvl="1" indent="0">
              <a:buNone/>
            </a:pPr>
            <a:endParaRPr lang="en-US" altLang="de-DE" sz="1600" noProof="0" dirty="0" smtClean="0"/>
          </a:p>
          <a:p>
            <a:r>
              <a:rPr lang="en-US" altLang="de-DE" sz="1600" noProof="0" dirty="0" smtClean="0"/>
              <a:t>Benefit of the mapping regarding a potential ISO27k introductory project:</a:t>
            </a:r>
          </a:p>
          <a:p>
            <a:pPr lvl="1"/>
            <a:r>
              <a:rPr lang="en-US" altLang="de-DE" sz="1600" noProof="0" dirty="0" smtClean="0"/>
              <a:t>It may assist in assessing and conducting the workload </a:t>
            </a:r>
          </a:p>
          <a:p>
            <a:pPr marL="0" indent="0">
              <a:buNone/>
            </a:pPr>
            <a:endParaRPr lang="en-US" altLang="de-DE" sz="1600" noProof="0" dirty="0" smtClean="0"/>
          </a:p>
          <a:p>
            <a:r>
              <a:rPr lang="en-US" altLang="de-DE" sz="1600" noProof="0" dirty="0" smtClean="0"/>
              <a:t>Formerly non-IT aspects of the organization need to be incorporated into the IT service management system e.g. </a:t>
            </a:r>
          </a:p>
          <a:p>
            <a:pPr lvl="1"/>
            <a:r>
              <a:rPr lang="en-US" altLang="de-DE" sz="1600" noProof="0" dirty="0" smtClean="0"/>
              <a:t>the requirements listed for the employer and people management process</a:t>
            </a:r>
          </a:p>
          <a:p>
            <a:pPr marL="0" indent="0">
              <a:buNone/>
            </a:pPr>
            <a:endParaRPr lang="en-US" altLang="de-DE" sz="1600" noProof="0" dirty="0" smtClean="0"/>
          </a:p>
          <a:p>
            <a:pPr marL="0" indent="0">
              <a:buNone/>
            </a:pPr>
            <a:r>
              <a:rPr lang="en-US" altLang="de-DE" sz="1800" dirty="0" smtClean="0"/>
              <a:t>	A</a:t>
            </a:r>
            <a:r>
              <a:rPr lang="en-US" altLang="de-DE" sz="1800" noProof="0" dirty="0" smtClean="0"/>
              <a:t> more holistic approach towards the management system of an 	IT organization</a:t>
            </a:r>
          </a:p>
          <a:p>
            <a:pPr marL="0" indent="0">
              <a:buNone/>
            </a:pPr>
            <a:endParaRPr lang="en-US" altLang="de-DE" sz="1800" dirty="0" smtClean="0"/>
          </a:p>
          <a:p>
            <a:pPr marL="0" indent="0">
              <a:buNone/>
            </a:pPr>
            <a:r>
              <a:rPr lang="en-US" altLang="de-DE" sz="1800" dirty="0" smtClean="0"/>
              <a:t>Next step:  </a:t>
            </a:r>
            <a:r>
              <a:rPr lang="en-US" altLang="de-DE" sz="1800" dirty="0" smtClean="0"/>
              <a:t>Assess </a:t>
            </a:r>
            <a:r>
              <a:rPr lang="en-US" altLang="de-DE" sz="1800" dirty="0" smtClean="0"/>
              <a:t>this approach by a real live introductory project at the Leibniz Supercomputing </a:t>
            </a:r>
            <a:r>
              <a:rPr lang="en-US" altLang="de-DE" sz="1800" dirty="0" smtClean="0"/>
              <a:t>Centre (LRZ)</a:t>
            </a:r>
            <a:endParaRPr lang="en-US" altLang="de-DE" sz="18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pPr marL="0" indent="0">
              <a:buNone/>
            </a:pPr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</p:txBody>
      </p:sp>
      <p:sp>
        <p:nvSpPr>
          <p:cNvPr id="2" name="Pfeil nach rechts 1"/>
          <p:cNvSpPr/>
          <p:nvPr/>
        </p:nvSpPr>
        <p:spPr bwMode="auto">
          <a:xfrm>
            <a:off x="1620776" y="5758246"/>
            <a:ext cx="939113" cy="304800"/>
          </a:xfrm>
          <a:prstGeom prst="rightArrow">
            <a:avLst/>
          </a:prstGeom>
          <a:solidFill>
            <a:srgbClr val="00B05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70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1732804"/>
            <a:ext cx="7950185" cy="4253948"/>
          </a:xfrm>
          <a:noFill/>
        </p:spPr>
        <p:txBody>
          <a:bodyPr/>
          <a:lstStyle/>
          <a:p>
            <a:pPr marL="0" indent="0">
              <a:buNone/>
            </a:pPr>
            <a:endParaRPr lang="en-US" altLang="de-DE" sz="1800" dirty="0" smtClean="0"/>
          </a:p>
          <a:p>
            <a:pPr marL="0" indent="0" algn="ctr">
              <a:buNone/>
            </a:pPr>
            <a:endParaRPr lang="en-US" altLang="de-DE" sz="1800" b="1" dirty="0" smtClean="0"/>
          </a:p>
          <a:p>
            <a:pPr marL="0" indent="0" algn="ctr">
              <a:buNone/>
            </a:pPr>
            <a:r>
              <a:rPr lang="en-US" altLang="de-DE" sz="1800" b="1" dirty="0" smtClean="0"/>
              <a:t>Why should we talk about it?</a:t>
            </a:r>
          </a:p>
          <a:p>
            <a:pPr marL="0" indent="0" algn="ctr">
              <a:buNone/>
            </a:pPr>
            <a:endParaRPr lang="en-US" altLang="de-DE" sz="1800" b="1" dirty="0" smtClean="0"/>
          </a:p>
          <a:p>
            <a:pPr marL="0" indent="0">
              <a:buNone/>
            </a:pPr>
            <a:r>
              <a:rPr lang="en-US" altLang="de-DE" sz="1800" dirty="0" smtClean="0"/>
              <a:t>Cloud </a:t>
            </a:r>
            <a:r>
              <a:rPr lang="en-US" altLang="de-DE" sz="1800" dirty="0"/>
              <a:t>s</a:t>
            </a:r>
            <a:r>
              <a:rPr lang="en-US" altLang="de-DE" sz="1800" dirty="0" smtClean="0"/>
              <a:t>ervice </a:t>
            </a:r>
            <a:r>
              <a:rPr lang="en-US" altLang="de-DE" sz="1800" dirty="0"/>
              <a:t>p</a:t>
            </a:r>
            <a:r>
              <a:rPr lang="en-US" altLang="de-DE" sz="1800" dirty="0" smtClean="0"/>
              <a:t>roviders have to fulfill: </a:t>
            </a:r>
          </a:p>
          <a:p>
            <a:r>
              <a:rPr lang="en-US" altLang="de-DE" sz="1600" dirty="0"/>
              <a:t>S</a:t>
            </a:r>
            <a:r>
              <a:rPr lang="en-US" altLang="de-DE" sz="1600" dirty="0" smtClean="0"/>
              <a:t>ervice </a:t>
            </a:r>
            <a:r>
              <a:rPr lang="en-US" altLang="de-DE" sz="1600" dirty="0"/>
              <a:t>l</a:t>
            </a:r>
            <a:r>
              <a:rPr lang="en-US" altLang="de-DE" sz="1600" dirty="0" smtClean="0"/>
              <a:t>evel agreements and </a:t>
            </a:r>
            <a:r>
              <a:rPr lang="en-US" altLang="de-DE" sz="1600" dirty="0"/>
              <a:t>r</a:t>
            </a:r>
            <a:r>
              <a:rPr lang="en-US" altLang="de-DE" sz="1600" dirty="0" smtClean="0"/>
              <a:t>egulations </a:t>
            </a:r>
            <a:r>
              <a:rPr lang="en-US" altLang="de-DE" sz="1600" dirty="0"/>
              <a:t>regarding information </a:t>
            </a:r>
            <a:r>
              <a:rPr lang="en-US" altLang="de-DE" sz="1600" dirty="0" smtClean="0"/>
              <a:t>security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de-DE" sz="1600" dirty="0" smtClean="0"/>
          </a:p>
          <a:p>
            <a:pPr marL="0" indent="0">
              <a:buNone/>
            </a:pPr>
            <a:r>
              <a:rPr lang="en-US" altLang="de-DE" sz="1800" dirty="0" smtClean="0"/>
              <a:t>How can </a:t>
            </a:r>
            <a:r>
              <a:rPr lang="en-US" altLang="de-DE" sz="1800" dirty="0"/>
              <a:t>c</a:t>
            </a:r>
            <a:r>
              <a:rPr lang="en-US" altLang="de-DE" sz="1800" dirty="0" smtClean="0"/>
              <a:t>loud </a:t>
            </a:r>
            <a:r>
              <a:rPr lang="en-US" altLang="de-DE" sz="1800" dirty="0"/>
              <a:t>s</a:t>
            </a:r>
            <a:r>
              <a:rPr lang="en-US" altLang="de-DE" sz="1800" dirty="0" smtClean="0"/>
              <a:t>ervice </a:t>
            </a:r>
            <a:r>
              <a:rPr lang="en-US" altLang="de-DE" sz="1800" dirty="0"/>
              <a:t>p</a:t>
            </a:r>
            <a:r>
              <a:rPr lang="en-US" altLang="de-DE" sz="1800" dirty="0" smtClean="0"/>
              <a:t>roviders demonstrate their level of quality? </a:t>
            </a:r>
            <a:endParaRPr lang="en-US" altLang="de-DE" sz="1800" dirty="0"/>
          </a:p>
          <a:p>
            <a:r>
              <a:rPr lang="en-US" altLang="de-DE" sz="1600" dirty="0" smtClean="0"/>
              <a:t>Following best-practices like ISO/IEC 20k related to service management</a:t>
            </a:r>
          </a:p>
          <a:p>
            <a:r>
              <a:rPr lang="en-US" altLang="de-DE" sz="1600" dirty="0" smtClean="0"/>
              <a:t>And </a:t>
            </a:r>
            <a:r>
              <a:rPr lang="en-US" altLang="de-DE" sz="1600" noProof="0" dirty="0" smtClean="0"/>
              <a:t>security management standards like ISO/IEC 27k</a:t>
            </a:r>
          </a:p>
          <a:p>
            <a:r>
              <a:rPr lang="en-US" altLang="de-DE" sz="1600" dirty="0" smtClean="0"/>
              <a:t>Proved by certificates</a:t>
            </a:r>
            <a:endParaRPr lang="en-US" altLang="de-DE" sz="1600" noProof="0" dirty="0" smtClean="0"/>
          </a:p>
          <a:p>
            <a:pPr marL="0" indent="0">
              <a:buNone/>
            </a:pPr>
            <a:endParaRPr lang="en-US" altLang="de-DE" sz="1800" noProof="0" dirty="0" smtClean="0"/>
          </a:p>
          <a:p>
            <a:pPr marL="0" indent="0">
              <a:buNone/>
            </a:pPr>
            <a:r>
              <a:rPr lang="en-US" altLang="de-DE" sz="1800" dirty="0" smtClean="0"/>
              <a:t>Increasing number of valid ISO/IEC 27k certificates worldwide:</a:t>
            </a:r>
          </a:p>
          <a:p>
            <a:r>
              <a:rPr lang="en-US" altLang="de-DE" sz="1600" dirty="0" smtClean="0"/>
              <a:t>+20% from year 2014 to 2015 </a:t>
            </a:r>
            <a:r>
              <a:rPr lang="en-US" altLang="de-DE" sz="1400" dirty="0" smtClean="0"/>
              <a:t>(ISO</a:t>
            </a:r>
            <a:r>
              <a:rPr lang="en-US" altLang="de-DE" sz="1400" dirty="0"/>
              <a:t> Survey of Management System Standard Certifications </a:t>
            </a:r>
            <a:r>
              <a:rPr lang="en-US" altLang="de-DE" sz="1400" dirty="0" smtClean="0"/>
              <a:t>2015, executive summary)</a:t>
            </a:r>
          </a:p>
          <a:p>
            <a:pPr marL="0" indent="0">
              <a:buNone/>
            </a:pPr>
            <a:endParaRPr lang="en-US" altLang="de-DE" sz="1400" noProof="0" dirty="0" smtClean="0"/>
          </a:p>
          <a:p>
            <a:pPr marL="0" indent="0">
              <a:buNone/>
            </a:pPr>
            <a:r>
              <a:rPr lang="en-US" altLang="de-DE" sz="1800" noProof="0" dirty="0" smtClean="0"/>
              <a:t>Issues of operating both management systems in a non-integrated form:</a:t>
            </a:r>
          </a:p>
          <a:p>
            <a:r>
              <a:rPr lang="en-US" altLang="de-DE" sz="1600" dirty="0" smtClean="0"/>
              <a:t>Inefficiency, costs</a:t>
            </a:r>
            <a:r>
              <a:rPr lang="en-US" altLang="de-DE" sz="1600" dirty="0"/>
              <a:t> </a:t>
            </a:r>
            <a:r>
              <a:rPr lang="en-US" altLang="de-DE" sz="1600" dirty="0" smtClean="0"/>
              <a:t>and</a:t>
            </a:r>
            <a:r>
              <a:rPr lang="en-US" altLang="de-DE" sz="1600" dirty="0"/>
              <a:t> </a:t>
            </a:r>
            <a:r>
              <a:rPr lang="en-US" altLang="de-DE" sz="1600" dirty="0" smtClean="0"/>
              <a:t>risk</a:t>
            </a:r>
            <a:r>
              <a:rPr lang="en-US" altLang="de-DE" sz="1600" noProof="0" dirty="0" smtClean="0"/>
              <a:t> of contradictions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dirty="0" smtClean="0"/>
              <a:t>Integrating </a:t>
            </a:r>
            <a:r>
              <a:rPr lang="en-US" altLang="de-DE" dirty="0"/>
              <a:t>Cloud Service and Security Management </a:t>
            </a:r>
            <a:r>
              <a:rPr lang="en-US" altLang="de-DE" dirty="0" smtClean="0"/>
              <a:t>Systems</a:t>
            </a: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18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1798715"/>
            <a:ext cx="7950185" cy="4253948"/>
          </a:xfrm>
          <a:noFill/>
        </p:spPr>
        <p:txBody>
          <a:bodyPr/>
          <a:lstStyle/>
          <a:p>
            <a:pPr marL="0" indent="0">
              <a:buNone/>
            </a:pPr>
            <a:endParaRPr lang="en-US" altLang="de-DE" sz="1800" noProof="0" dirty="0" smtClean="0"/>
          </a:p>
          <a:p>
            <a:pPr marL="0" indent="0">
              <a:buNone/>
            </a:pPr>
            <a:r>
              <a:rPr lang="en-US" altLang="de-DE" sz="1800" noProof="0" dirty="0" smtClean="0"/>
              <a:t>Some characteristics of cloud </a:t>
            </a:r>
            <a:r>
              <a:rPr lang="en-US" altLang="de-DE" sz="1800" dirty="0" smtClean="0"/>
              <a:t>services</a:t>
            </a:r>
            <a:r>
              <a:rPr lang="en-US" altLang="de-DE" sz="1800" noProof="0" dirty="0" smtClean="0"/>
              <a:t>:</a:t>
            </a:r>
            <a:endParaRPr lang="en-US" altLang="de-DE" sz="1800" noProof="0" dirty="0" smtClean="0"/>
          </a:p>
          <a:p>
            <a:r>
              <a:rPr lang="en-US" altLang="de-DE" sz="1600" noProof="0" dirty="0" smtClean="0"/>
              <a:t>Measureable</a:t>
            </a:r>
          </a:p>
          <a:p>
            <a:r>
              <a:rPr lang="en-US" altLang="de-DE" sz="1600" noProof="0" dirty="0" smtClean="0"/>
              <a:t>On-demand</a:t>
            </a:r>
          </a:p>
          <a:p>
            <a:r>
              <a:rPr lang="en-US" altLang="de-DE" sz="1600" noProof="0" dirty="0" smtClean="0"/>
              <a:t>Scalable and elastic</a:t>
            </a:r>
          </a:p>
          <a:p>
            <a:r>
              <a:rPr lang="en-US" altLang="de-DE" sz="1600" noProof="0" dirty="0" smtClean="0"/>
              <a:t>Specified level of quality (SLA/OLA)</a:t>
            </a:r>
          </a:p>
          <a:p>
            <a:r>
              <a:rPr lang="en-US" altLang="de-DE" sz="1600" noProof="0" dirty="0" smtClean="0"/>
              <a:t>Rapidly provisioned and reconfigured without provider interaction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de-DE" sz="1600" noProof="0" dirty="0" smtClean="0"/>
          </a:p>
          <a:p>
            <a:pPr marL="0" indent="0">
              <a:buNone/>
            </a:pPr>
            <a:r>
              <a:rPr lang="en-US" altLang="de-DE" sz="1600" noProof="0" dirty="0" smtClean="0"/>
              <a:t>External </a:t>
            </a:r>
            <a:r>
              <a:rPr lang="en-US" altLang="de-DE" sz="1600" dirty="0"/>
              <a:t>f</a:t>
            </a:r>
            <a:r>
              <a:rPr lang="en-US" altLang="de-DE" sz="1600" noProof="0" dirty="0" smtClean="0"/>
              <a:t>actors – market </a:t>
            </a:r>
            <a:r>
              <a:rPr lang="en-US" altLang="de-DE" sz="1600" dirty="0" smtClean="0"/>
              <a:t>needs</a:t>
            </a:r>
            <a:r>
              <a:rPr lang="en-US" altLang="de-DE" sz="1600" noProof="0" dirty="0" smtClean="0"/>
              <a:t>:</a:t>
            </a:r>
            <a:endParaRPr lang="en-US" altLang="de-DE" sz="1600" noProof="0" dirty="0" smtClean="0"/>
          </a:p>
          <a:p>
            <a:r>
              <a:rPr lang="en-US" altLang="de-DE" sz="1600" noProof="0" dirty="0" smtClean="0"/>
              <a:t>Increasing awareness/demand regarding information security at the customer side</a:t>
            </a:r>
          </a:p>
          <a:p>
            <a:r>
              <a:rPr lang="en-US" altLang="de-DE" sz="1600" noProof="0" dirty="0" smtClean="0"/>
              <a:t>Influenced by scandals e.g. Yahoo data breach 2014, </a:t>
            </a:r>
            <a:r>
              <a:rPr lang="en-US" altLang="de-DE" sz="1600" noProof="0" dirty="0" smtClean="0">
                <a:solidFill>
                  <a:schemeClr val="accent4">
                    <a:lumMod val="60000"/>
                    <a:lumOff val="40000"/>
                  </a:schemeClr>
                </a:solidFill>
                <a:hlinkClick r:id="rId3"/>
              </a:rPr>
              <a:t>https://yahoo.tumblr.com/post/150781911849/an-important-message-about-yahoo-user-security</a:t>
            </a:r>
            <a:endParaRPr lang="en-US" altLang="de-DE" sz="16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en-US" altLang="de-DE" sz="1600" noProof="0" dirty="0" smtClean="0"/>
              <a:t>Enacting of data protection and information security related laws e.g.</a:t>
            </a:r>
          </a:p>
          <a:p>
            <a:pPr lvl="1"/>
            <a:r>
              <a:rPr lang="en-US" altLang="de-DE" sz="1600" noProof="0" dirty="0" smtClean="0"/>
              <a:t>Personal Data Protection Act 2012 Singapore</a:t>
            </a:r>
          </a:p>
          <a:p>
            <a:pPr lvl="1"/>
            <a:r>
              <a:rPr lang="en-US" altLang="de-DE" sz="1600" noProof="0" dirty="0" smtClean="0"/>
              <a:t>Amended Act on the Protection of Personal Information APPI Japan, </a:t>
            </a:r>
          </a:p>
          <a:p>
            <a:pPr lvl="1"/>
            <a:r>
              <a:rPr lang="en-US" altLang="de-DE" sz="1600" noProof="0" dirty="0" smtClean="0"/>
              <a:t>EU GDPR, Basel II, EU-US Privacy Shield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noProof="0" dirty="0" smtClean="0"/>
              <a:t>Use of Cloud Services and External Factors</a:t>
            </a:r>
            <a:br>
              <a:rPr lang="en-US" altLang="de-DE" noProof="0" dirty="0" smtClean="0"/>
            </a:b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24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dirty="0" smtClean="0"/>
              <a:t>Environment of Cloud Service Providers</a:t>
            </a:r>
            <a:br>
              <a:rPr lang="en-US" altLang="de-DE" dirty="0" smtClean="0"/>
            </a:b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en-US" sz="1200" dirty="0"/>
          </a:p>
        </p:txBody>
      </p:sp>
      <p:sp>
        <p:nvSpPr>
          <p:cNvPr id="25" name="Textfeld 24"/>
          <p:cNvSpPr txBox="1"/>
          <p:nvPr/>
        </p:nvSpPr>
        <p:spPr>
          <a:xfrm>
            <a:off x="3277613" y="3942446"/>
            <a:ext cx="263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0" dirty="0" smtClean="0">
                <a:latin typeface="Arial"/>
              </a:rPr>
              <a:t>Cloud Service Provider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01984" y="3640082"/>
            <a:ext cx="1368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0" dirty="0" smtClean="0">
                <a:latin typeface="Arial"/>
              </a:rPr>
              <a:t>Competitor,</a:t>
            </a:r>
          </a:p>
          <a:p>
            <a:r>
              <a:rPr lang="en-US" dirty="0" smtClean="0">
                <a:latin typeface="Arial"/>
              </a:rPr>
              <a:t>Hacker,</a:t>
            </a:r>
          </a:p>
          <a:p>
            <a:r>
              <a:rPr lang="en-US" dirty="0" smtClean="0">
                <a:latin typeface="Arial"/>
              </a:rPr>
              <a:t>Espionage</a:t>
            </a:r>
            <a:endParaRPr lang="en-US" baseline="0" dirty="0" smtClean="0">
              <a:latin typeface="Arial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191542" y="3942446"/>
            <a:ext cx="29503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</a:rPr>
              <a:t>Customer Need:</a:t>
            </a:r>
          </a:p>
          <a:p>
            <a:endParaRPr lang="en-US" dirty="0" smtClean="0">
              <a:latin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/>
              </a:rPr>
              <a:t>Protection of Information?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aseline="0" dirty="0" smtClean="0">
                <a:latin typeface="Arial"/>
              </a:rPr>
              <a:t>Conformity to regulation and standards?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Arial"/>
              </a:rPr>
              <a:t>Obligation to control supply chain</a:t>
            </a:r>
            <a:endParaRPr lang="en-US" sz="1600" baseline="0" dirty="0" smtClean="0">
              <a:latin typeface="Arial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252408" y="6084660"/>
            <a:ext cx="266481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Arial"/>
              </a:rPr>
              <a:t>Suppliers</a:t>
            </a:r>
            <a:endParaRPr lang="en-US" baseline="0" dirty="0" smtClean="0">
              <a:latin typeface="Arial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921357" y="4382922"/>
            <a:ext cx="3562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</a:rPr>
              <a:t>Services, SLA,</a:t>
            </a:r>
          </a:p>
          <a:p>
            <a:r>
              <a:rPr lang="en-US" sz="1400" dirty="0" smtClean="0">
                <a:latin typeface="Arial"/>
              </a:rPr>
              <a:t>Information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5975002" y="3489905"/>
            <a:ext cx="3562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</a:rPr>
              <a:t>Control, Payment,</a:t>
            </a:r>
          </a:p>
          <a:p>
            <a:r>
              <a:rPr lang="en-US" sz="1400" dirty="0" smtClean="0">
                <a:latin typeface="Arial"/>
              </a:rPr>
              <a:t>Information</a:t>
            </a:r>
          </a:p>
        </p:txBody>
      </p:sp>
      <p:sp>
        <p:nvSpPr>
          <p:cNvPr id="36" name="Pfeil nach rechts 35"/>
          <p:cNvSpPr/>
          <p:nvPr/>
        </p:nvSpPr>
        <p:spPr bwMode="auto">
          <a:xfrm>
            <a:off x="2015649" y="4083764"/>
            <a:ext cx="570500" cy="100178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1829912" y="3772039"/>
            <a:ext cx="3543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</a:rPr>
              <a:t>Search for</a:t>
            </a:r>
          </a:p>
          <a:p>
            <a:r>
              <a:rPr lang="en-US" sz="1400" dirty="0" smtClean="0">
                <a:latin typeface="Arial"/>
              </a:rPr>
              <a:t> </a:t>
            </a:r>
          </a:p>
          <a:p>
            <a:r>
              <a:rPr lang="en-US" sz="1400" dirty="0" smtClean="0">
                <a:latin typeface="Arial"/>
              </a:rPr>
              <a:t>Information</a:t>
            </a:r>
            <a:endParaRPr lang="en-US" sz="1400" baseline="0" dirty="0" smtClean="0">
              <a:latin typeface="Arial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2231463" y="3426869"/>
            <a:ext cx="3562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/>
              </a:rPr>
              <a:t>Information Security?</a:t>
            </a:r>
          </a:p>
        </p:txBody>
      </p:sp>
      <p:sp>
        <p:nvSpPr>
          <p:cNvPr id="43" name="Pfeil nach rechts 42"/>
          <p:cNvSpPr/>
          <p:nvPr/>
        </p:nvSpPr>
        <p:spPr bwMode="auto">
          <a:xfrm rot="5400000">
            <a:off x="3744376" y="5071961"/>
            <a:ext cx="1128406" cy="95415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743115" y="4798521"/>
            <a:ext cx="13253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</a:rPr>
              <a:t>Services, Goods, SLA, Information</a:t>
            </a:r>
            <a:endParaRPr lang="en-US" sz="1400" baseline="0" dirty="0" smtClean="0">
              <a:latin typeface="Arial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132559" y="4790680"/>
            <a:ext cx="15088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</a:rPr>
              <a:t>Payment, Obligation to Control</a:t>
            </a:r>
            <a:endParaRPr lang="en-US" sz="1400" baseline="0" dirty="0" smtClean="0">
              <a:latin typeface="Arial"/>
            </a:endParaRPr>
          </a:p>
        </p:txBody>
      </p:sp>
      <p:sp>
        <p:nvSpPr>
          <p:cNvPr id="46" name="Pfeil nach rechts 45"/>
          <p:cNvSpPr/>
          <p:nvPr/>
        </p:nvSpPr>
        <p:spPr bwMode="auto">
          <a:xfrm rot="16200000">
            <a:off x="4185486" y="2867456"/>
            <a:ext cx="1090447" cy="97588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47" name="Pfeil nach rechts 46"/>
          <p:cNvSpPr/>
          <p:nvPr/>
        </p:nvSpPr>
        <p:spPr bwMode="auto">
          <a:xfrm rot="5400000">
            <a:off x="3704686" y="2877995"/>
            <a:ext cx="1128406" cy="95415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4807147" y="2634771"/>
            <a:ext cx="1325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</a:rPr>
              <a:t>Information, Reports</a:t>
            </a:r>
            <a:endParaRPr lang="en-US" sz="1400" baseline="0" dirty="0" smtClean="0">
              <a:latin typeface="Arial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3051179" y="2654053"/>
            <a:ext cx="2610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/>
              </a:rPr>
              <a:t>Surveillance</a:t>
            </a:r>
          </a:p>
        </p:txBody>
      </p:sp>
      <p:sp>
        <p:nvSpPr>
          <p:cNvPr id="6" name="Rechteck 5"/>
          <p:cNvSpPr/>
          <p:nvPr/>
        </p:nvSpPr>
        <p:spPr bwMode="auto">
          <a:xfrm>
            <a:off x="3188684" y="1749539"/>
            <a:ext cx="2767054" cy="46912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277613" y="1808044"/>
            <a:ext cx="35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</a:rPr>
              <a:t>Supervisory Authorities</a:t>
            </a:r>
            <a:endParaRPr lang="en-US" baseline="0" dirty="0" smtClean="0">
              <a:latin typeface="Arial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3188685" y="6059219"/>
            <a:ext cx="2786318" cy="50916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41" name="Rechteck 40"/>
          <p:cNvSpPr/>
          <p:nvPr/>
        </p:nvSpPr>
        <p:spPr bwMode="auto">
          <a:xfrm>
            <a:off x="3207948" y="3887526"/>
            <a:ext cx="2767054" cy="46912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7259982" y="3906807"/>
            <a:ext cx="2767054" cy="198511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122639" y="3575918"/>
            <a:ext cx="1752892" cy="108246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7" name="Gewitterblitz 6"/>
          <p:cNvSpPr/>
          <p:nvPr/>
        </p:nvSpPr>
        <p:spPr bwMode="auto">
          <a:xfrm rot="2471322">
            <a:off x="2673625" y="3769433"/>
            <a:ext cx="586178" cy="695432"/>
          </a:xfrm>
          <a:prstGeom prst="lightningBolt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51" name="Pfeil nach rechts 50"/>
          <p:cNvSpPr/>
          <p:nvPr/>
        </p:nvSpPr>
        <p:spPr bwMode="auto">
          <a:xfrm rot="16200000">
            <a:off x="4195237" y="5071961"/>
            <a:ext cx="1128406" cy="95415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52" name="Pfeil nach rechts 51"/>
          <p:cNvSpPr/>
          <p:nvPr/>
        </p:nvSpPr>
        <p:spPr bwMode="auto">
          <a:xfrm rot="10800000">
            <a:off x="6088663" y="3979624"/>
            <a:ext cx="1128406" cy="95415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53" name="Pfeil nach rechts 52"/>
          <p:cNvSpPr/>
          <p:nvPr/>
        </p:nvSpPr>
        <p:spPr bwMode="auto">
          <a:xfrm>
            <a:off x="6088662" y="4156360"/>
            <a:ext cx="1128406" cy="95415"/>
          </a:xfrm>
          <a:prstGeom prst="rightArrow">
            <a:avLst/>
          </a:prstGeom>
          <a:solidFill>
            <a:schemeClr val="tx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12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2234327"/>
            <a:ext cx="7950185" cy="4341401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de-DE" sz="1800" noProof="0" dirty="0" smtClean="0"/>
              <a:t>Consequences for cloud service </a:t>
            </a:r>
            <a:r>
              <a:rPr lang="en-US" altLang="de-DE" sz="1800" dirty="0"/>
              <a:t>p</a:t>
            </a:r>
            <a:r>
              <a:rPr lang="en-US" altLang="de-DE" sz="1800" noProof="0" dirty="0" err="1" smtClean="0"/>
              <a:t>roviders</a:t>
            </a:r>
            <a:r>
              <a:rPr lang="en-US" altLang="de-DE" sz="1800" noProof="0" dirty="0" smtClean="0"/>
              <a:t>:</a:t>
            </a:r>
          </a:p>
          <a:p>
            <a:pPr marL="0" indent="0">
              <a:buNone/>
            </a:pPr>
            <a:endParaRPr lang="en-US" altLang="de-DE" sz="1600" noProof="0" dirty="0" smtClean="0"/>
          </a:p>
          <a:p>
            <a:pPr marL="0" indent="0">
              <a:buNone/>
            </a:pPr>
            <a:r>
              <a:rPr lang="en-US" altLang="de-DE" sz="1800" noProof="0" dirty="0" smtClean="0"/>
              <a:t>Increasing awareness for the need of ensuring</a:t>
            </a:r>
            <a:r>
              <a:rPr lang="en-US" altLang="de-DE" sz="1600" noProof="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altLang="de-DE" sz="800" noProof="0" dirty="0" smtClean="0"/>
          </a:p>
          <a:p>
            <a:r>
              <a:rPr lang="en-US" altLang="de-DE" sz="1600" noProof="0" dirty="0" smtClean="0"/>
              <a:t>the service quality and </a:t>
            </a:r>
          </a:p>
          <a:p>
            <a:r>
              <a:rPr lang="en-US" altLang="de-DE" sz="1600" noProof="0" dirty="0" smtClean="0"/>
              <a:t>information security (more potential mistakes!)</a:t>
            </a:r>
          </a:p>
          <a:p>
            <a:pPr marL="889000" lvl="1" indent="-342900">
              <a:buFont typeface="+mj-lt"/>
              <a:buAutoNum type="alphaLcParenR"/>
            </a:pPr>
            <a:endParaRPr lang="en-US" altLang="de-DE" sz="1600" noProof="0" dirty="0" smtClean="0"/>
          </a:p>
          <a:p>
            <a:pPr marL="0" indent="0">
              <a:buNone/>
            </a:pPr>
            <a:r>
              <a:rPr lang="en-US" altLang="de-DE" sz="1800" noProof="0" dirty="0" smtClean="0"/>
              <a:t>Need of conforming to regulations and market standards e.g. </a:t>
            </a:r>
          </a:p>
          <a:p>
            <a:pPr marL="342900" indent="-342900">
              <a:buFont typeface="+mj-lt"/>
              <a:buAutoNum type="arabicPeriod"/>
            </a:pPr>
            <a:endParaRPr lang="en-US" altLang="de-DE" sz="800" noProof="0" dirty="0" smtClean="0"/>
          </a:p>
          <a:p>
            <a:r>
              <a:rPr lang="en-US" altLang="de-DE" sz="1600" noProof="0" dirty="0" smtClean="0"/>
              <a:t>ITIL, </a:t>
            </a:r>
            <a:r>
              <a:rPr lang="en-US" altLang="de-DE" sz="1600" noProof="0" dirty="0" err="1" smtClean="0"/>
              <a:t>FitSM</a:t>
            </a:r>
            <a:r>
              <a:rPr lang="en-US" altLang="de-DE" sz="1600" noProof="0" dirty="0" smtClean="0"/>
              <a:t>, </a:t>
            </a:r>
          </a:p>
          <a:p>
            <a:r>
              <a:rPr lang="en-US" altLang="de-DE" sz="1600" noProof="0" dirty="0" smtClean="0"/>
              <a:t>Service Management e.g. ISO/IEC 20k,</a:t>
            </a:r>
          </a:p>
          <a:p>
            <a:endParaRPr lang="en-US" altLang="de-DE" sz="1600" noProof="0" dirty="0" smtClean="0"/>
          </a:p>
          <a:p>
            <a:r>
              <a:rPr lang="en-US" altLang="de-DE" sz="1600" noProof="0" dirty="0" smtClean="0"/>
              <a:t>Information Security e.g. ISO/IEC 27k, </a:t>
            </a:r>
          </a:p>
          <a:p>
            <a:r>
              <a:rPr lang="en-US" altLang="de-DE" sz="1600" noProof="0" dirty="0" smtClean="0"/>
              <a:t>Data Protection Code of Conduct for Cloud Infrastructure Service Provider in Europe (CISPE) -&gt; </a:t>
            </a:r>
            <a:r>
              <a:rPr lang="en-US" altLang="de-DE" sz="1600" dirty="0" smtClean="0"/>
              <a:t>Suggests </a:t>
            </a:r>
            <a:r>
              <a:rPr lang="en-US" altLang="de-DE" sz="1600" dirty="0"/>
              <a:t>information security management system </a:t>
            </a:r>
            <a:r>
              <a:rPr lang="en-US" altLang="de-DE" sz="1600" dirty="0" smtClean="0"/>
              <a:t>(ISMS)</a:t>
            </a:r>
            <a:endParaRPr lang="en-US" altLang="de-DE" sz="1600" noProof="0" dirty="0" smtClean="0"/>
          </a:p>
          <a:p>
            <a:pPr marL="1390650" lvl="2" indent="-285750"/>
            <a:endParaRPr lang="en-US" altLang="de-DE" sz="14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noProof="0" dirty="0" smtClean="0"/>
              <a:t>Situation of Cloud Service Providers</a:t>
            </a:r>
            <a:br>
              <a:rPr lang="en-US" altLang="de-DE" noProof="0" dirty="0" smtClean="0"/>
            </a:b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076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1378496"/>
            <a:ext cx="7950185" cy="5497013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de-DE" sz="1800" noProof="0" dirty="0" smtClean="0"/>
              <a:t>Organizational Aspects:</a:t>
            </a:r>
          </a:p>
          <a:p>
            <a:pPr marL="0" indent="0">
              <a:buNone/>
            </a:pPr>
            <a:endParaRPr lang="en-US" altLang="de-DE" sz="1800" noProof="0" dirty="0" smtClean="0"/>
          </a:p>
          <a:p>
            <a:pPr marL="0" indent="0">
              <a:buNone/>
            </a:pPr>
            <a:r>
              <a:rPr lang="en-US" altLang="de-DE" sz="1600" noProof="0" dirty="0" smtClean="0"/>
              <a:t>Cloud service management system 		security management system</a:t>
            </a:r>
          </a:p>
          <a:p>
            <a:pPr marL="0" indent="0">
              <a:buNone/>
            </a:pPr>
            <a:r>
              <a:rPr lang="en-US" altLang="de-DE" sz="1600" noProof="0" dirty="0" smtClean="0"/>
              <a:t>Service management standards 		security management standards</a:t>
            </a:r>
          </a:p>
          <a:p>
            <a:pPr marL="0" indent="0">
              <a:buNone/>
            </a:pPr>
            <a:endParaRPr lang="en-US" altLang="de-DE" sz="1600" noProof="0" dirty="0" smtClean="0"/>
          </a:p>
          <a:p>
            <a:pPr marL="0" indent="0">
              <a:buNone/>
            </a:pPr>
            <a:r>
              <a:rPr lang="en-US" altLang="de-DE" sz="1800" noProof="0" dirty="0" smtClean="0"/>
              <a:t>Effects on</a:t>
            </a:r>
          </a:p>
          <a:p>
            <a:r>
              <a:rPr lang="en-US" altLang="de-DE" sz="1600" noProof="0" dirty="0" smtClean="0"/>
              <a:t>Implementation and operation of management systems (MS) and processes</a:t>
            </a:r>
          </a:p>
          <a:p>
            <a:r>
              <a:rPr lang="en-US" altLang="de-DE" sz="1600" noProof="0" dirty="0" smtClean="0"/>
              <a:t>Integrated vs. non-integrated operation of MS: </a:t>
            </a:r>
          </a:p>
          <a:p>
            <a:pPr lvl="1"/>
            <a:r>
              <a:rPr lang="en-US" altLang="de-DE" sz="1600" noProof="0" dirty="0" smtClean="0"/>
              <a:t>Efforts, </a:t>
            </a:r>
          </a:p>
          <a:p>
            <a:pPr lvl="1"/>
            <a:r>
              <a:rPr lang="en-US" altLang="de-DE" sz="1600" noProof="0" dirty="0" smtClean="0"/>
              <a:t>Contradictions, </a:t>
            </a:r>
          </a:p>
          <a:p>
            <a:pPr lvl="1"/>
            <a:r>
              <a:rPr lang="en-US" altLang="de-DE" sz="1600" noProof="0" dirty="0" smtClean="0"/>
              <a:t>2 improvement processes (CSI and CI)</a:t>
            </a:r>
          </a:p>
          <a:p>
            <a:endParaRPr lang="en-US" altLang="de-DE" sz="1600" noProof="0" dirty="0" smtClean="0"/>
          </a:p>
          <a:p>
            <a:r>
              <a:rPr lang="en-US" altLang="de-DE" sz="1600" noProof="0" dirty="0" smtClean="0"/>
              <a:t>Reconfiguration of cloud services by customers (not only by the provider)</a:t>
            </a:r>
          </a:p>
          <a:p>
            <a:pPr lvl="1"/>
            <a:r>
              <a:rPr lang="en-US" altLang="de-DE" sz="1600" noProof="0" dirty="0" smtClean="0"/>
              <a:t>Increasing importance of service level management and agreements</a:t>
            </a:r>
          </a:p>
          <a:p>
            <a:r>
              <a:rPr lang="en-US" altLang="de-DE" sz="1600" noProof="0" dirty="0" smtClean="0"/>
              <a:t>Need of implementing/operating a service management system (SMS)</a:t>
            </a:r>
          </a:p>
          <a:p>
            <a:pPr marL="546100" lvl="1" indent="0">
              <a:buNone/>
            </a:pPr>
            <a:r>
              <a:rPr lang="en-US" altLang="de-DE" sz="1600" noProof="0" dirty="0" smtClean="0"/>
              <a:t> + additional ISMS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noProof="0" dirty="0" smtClean="0"/>
              <a:t>Situation of Cloud Service Providers</a:t>
            </a:r>
            <a:br>
              <a:rPr lang="en-US" altLang="de-DE" noProof="0" dirty="0" smtClean="0"/>
            </a:b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7" name="Pfeil nach links und rechts 6"/>
          <p:cNvSpPr/>
          <p:nvPr/>
        </p:nvSpPr>
        <p:spPr bwMode="auto">
          <a:xfrm>
            <a:off x="5075057" y="2548977"/>
            <a:ext cx="1041621" cy="309413"/>
          </a:xfrm>
          <a:prstGeom prst="leftRightArrow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59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469988473"/>
              </p:ext>
            </p:extLst>
          </p:nvPr>
        </p:nvGraphicFramePr>
        <p:xfrm>
          <a:off x="3726350" y="2867076"/>
          <a:ext cx="5055909" cy="222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noProof="0" dirty="0" smtClean="0"/>
              <a:t>Operation of SMS and ISMS – Non-integrated</a:t>
            </a:r>
            <a:br>
              <a:rPr lang="en-US" altLang="de-DE" noProof="0" dirty="0" smtClean="0"/>
            </a:br>
            <a:r>
              <a:rPr lang="en-US" altLang="de-DE" sz="2400" noProof="0" dirty="0" smtClean="0"/>
              <a:t>Effects on some Processes</a:t>
            </a:r>
            <a:endParaRPr lang="en-US" sz="2400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12" name="Inhaltsplatzhalter 1"/>
          <p:cNvSpPr txBox="1">
            <a:spLocks/>
          </p:cNvSpPr>
          <p:nvPr/>
        </p:nvSpPr>
        <p:spPr bwMode="auto">
          <a:xfrm>
            <a:off x="3093492" y="1835816"/>
            <a:ext cx="2842344" cy="58311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e-DE" altLang="de-DE" kern="0" dirty="0" smtClean="0"/>
              <a:t>SMS </a:t>
            </a:r>
            <a:r>
              <a:rPr lang="de-DE" altLang="de-DE" kern="0" dirty="0" err="1" smtClean="0"/>
              <a:t>Requirements</a:t>
            </a:r>
            <a:endParaRPr lang="de-DE" altLang="de-DE" kern="0" dirty="0"/>
          </a:p>
        </p:txBody>
      </p:sp>
      <p:sp>
        <p:nvSpPr>
          <p:cNvPr id="13" name="Inhaltsplatzhalter 1"/>
          <p:cNvSpPr txBox="1">
            <a:spLocks/>
          </p:cNvSpPr>
          <p:nvPr/>
        </p:nvSpPr>
        <p:spPr bwMode="auto">
          <a:xfrm>
            <a:off x="6808097" y="1835379"/>
            <a:ext cx="3071565" cy="58311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e-DE" altLang="de-DE" kern="0" dirty="0" smtClean="0"/>
              <a:t>ISMS </a:t>
            </a:r>
            <a:r>
              <a:rPr lang="de-DE" altLang="de-DE" kern="0" dirty="0" err="1" smtClean="0"/>
              <a:t>Requirements</a:t>
            </a:r>
            <a:endParaRPr lang="de-DE" altLang="de-DE" kern="0" dirty="0"/>
          </a:p>
        </p:txBody>
      </p:sp>
      <p:sp>
        <p:nvSpPr>
          <p:cNvPr id="14" name="Inhaltsplatzhalter 1"/>
          <p:cNvSpPr txBox="1">
            <a:spLocks/>
          </p:cNvSpPr>
          <p:nvPr/>
        </p:nvSpPr>
        <p:spPr bwMode="auto">
          <a:xfrm>
            <a:off x="169020" y="3676984"/>
            <a:ext cx="3462698" cy="58311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e-DE" altLang="de-DE" sz="1400" kern="0" dirty="0" smtClean="0"/>
              <a:t> </a:t>
            </a:r>
            <a:r>
              <a:rPr lang="de-DE" altLang="de-DE" sz="1400" kern="0" dirty="0" err="1" smtClean="0"/>
              <a:t>Incident</a:t>
            </a:r>
            <a:r>
              <a:rPr lang="de-DE" altLang="de-DE" sz="1400" kern="0" dirty="0" smtClean="0"/>
              <a:t> &amp; Service Request Management</a:t>
            </a:r>
            <a:endParaRPr lang="de-DE" altLang="de-DE" sz="1400" kern="0" dirty="0"/>
          </a:p>
        </p:txBody>
      </p:sp>
      <p:sp>
        <p:nvSpPr>
          <p:cNvPr id="15" name="Inhaltsplatzhalter 1"/>
          <p:cNvSpPr txBox="1">
            <a:spLocks/>
          </p:cNvSpPr>
          <p:nvPr/>
        </p:nvSpPr>
        <p:spPr bwMode="auto">
          <a:xfrm>
            <a:off x="169020" y="4389608"/>
            <a:ext cx="2137130" cy="58311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e-DE" altLang="de-DE" kern="0" dirty="0" smtClean="0"/>
              <a:t> </a:t>
            </a:r>
            <a:r>
              <a:rPr lang="de-DE" altLang="de-DE" sz="1400" kern="0" dirty="0" smtClean="0"/>
              <a:t>Change Management</a:t>
            </a:r>
            <a:endParaRPr lang="de-DE" altLang="de-DE" sz="1400" kern="0" dirty="0"/>
          </a:p>
        </p:txBody>
      </p:sp>
      <p:sp>
        <p:nvSpPr>
          <p:cNvPr id="16" name="Inhaltsplatzhalter 1"/>
          <p:cNvSpPr txBox="1">
            <a:spLocks/>
          </p:cNvSpPr>
          <p:nvPr/>
        </p:nvSpPr>
        <p:spPr bwMode="auto">
          <a:xfrm>
            <a:off x="169020" y="5186392"/>
            <a:ext cx="2924472" cy="58311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e-DE" altLang="de-DE" kern="0" dirty="0" smtClean="0"/>
              <a:t> </a:t>
            </a:r>
            <a:r>
              <a:rPr lang="de-DE" altLang="de-DE" sz="1400" kern="0" dirty="0" smtClean="0"/>
              <a:t>Service Design Management</a:t>
            </a:r>
            <a:endParaRPr lang="de-DE" altLang="de-DE" sz="1400" kern="0" dirty="0"/>
          </a:p>
        </p:txBody>
      </p:sp>
      <p:sp>
        <p:nvSpPr>
          <p:cNvPr id="17" name="Inhaltsplatzhalter 1"/>
          <p:cNvSpPr txBox="1">
            <a:spLocks/>
          </p:cNvSpPr>
          <p:nvPr/>
        </p:nvSpPr>
        <p:spPr bwMode="auto">
          <a:xfrm>
            <a:off x="169020" y="5973822"/>
            <a:ext cx="3036556" cy="58311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e-DE" altLang="de-DE" kern="0" dirty="0" smtClean="0"/>
              <a:t> </a:t>
            </a:r>
            <a:r>
              <a:rPr lang="de-DE" altLang="de-DE" sz="1400" kern="0" dirty="0" smtClean="0"/>
              <a:t>Information Security Management (SMS </a:t>
            </a:r>
            <a:r>
              <a:rPr lang="de-DE" altLang="de-DE" sz="1400" kern="0" dirty="0" err="1" smtClean="0"/>
              <a:t>Process</a:t>
            </a:r>
            <a:r>
              <a:rPr lang="de-DE" altLang="de-DE" sz="1400" kern="0" dirty="0" smtClean="0"/>
              <a:t>)</a:t>
            </a:r>
            <a:endParaRPr lang="de-DE" altLang="de-DE" sz="1400" kern="0" dirty="0"/>
          </a:p>
        </p:txBody>
      </p:sp>
      <p:sp>
        <p:nvSpPr>
          <p:cNvPr id="20" name="Pfeil nach links und rechts 19"/>
          <p:cNvSpPr/>
          <p:nvPr/>
        </p:nvSpPr>
        <p:spPr bwMode="auto">
          <a:xfrm>
            <a:off x="5731885" y="3366924"/>
            <a:ext cx="1138702" cy="300152"/>
          </a:xfrm>
          <a:prstGeom prst="leftRightArrow">
            <a:avLst/>
          </a:prstGeom>
          <a:solidFill>
            <a:schemeClr val="tx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2" name="Inhaltsplatzhalter 1"/>
          <p:cNvSpPr txBox="1">
            <a:spLocks/>
          </p:cNvSpPr>
          <p:nvPr/>
        </p:nvSpPr>
        <p:spPr bwMode="auto">
          <a:xfrm>
            <a:off x="5323027" y="2723733"/>
            <a:ext cx="1956416" cy="58311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3175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anose="05000000000000000000" pitchFamily="2" charset="2"/>
              <a:buChar char="n"/>
              <a:defRPr sz="2400" b="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863600" indent="-3175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422400" indent="-2921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9812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540000" indent="-254000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Font typeface="Symbol" charset="2"/>
              <a:buChar char="-"/>
              <a:defRPr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30035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4607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9179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375150" indent="-282575" algn="l" defTabSz="1166813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de-DE" altLang="de-DE" kern="0" dirty="0" err="1" smtClean="0"/>
              <a:t>Compatible</a:t>
            </a:r>
            <a:r>
              <a:rPr lang="de-DE" altLang="de-DE" kern="0" dirty="0" smtClean="0"/>
              <a:t>?</a:t>
            </a:r>
            <a:endParaRPr lang="de-DE" altLang="de-DE" kern="0" dirty="0"/>
          </a:p>
        </p:txBody>
      </p:sp>
      <p:graphicFrame>
        <p:nvGraphicFramePr>
          <p:cNvPr id="24" name="Diagramm 23"/>
          <p:cNvGraphicFramePr/>
          <p:nvPr>
            <p:extLst>
              <p:ext uri="{D42A27DB-BD31-4B8C-83A1-F6EECF244321}">
                <p14:modId xmlns:p14="http://schemas.microsoft.com/office/powerpoint/2010/main" val="3103497061"/>
              </p:ext>
            </p:extLst>
          </p:nvPr>
        </p:nvGraphicFramePr>
        <p:xfrm>
          <a:off x="3726350" y="3573827"/>
          <a:ext cx="5055909" cy="222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5" name="Diagramm 24"/>
          <p:cNvGraphicFramePr/>
          <p:nvPr>
            <p:extLst>
              <p:ext uri="{D42A27DB-BD31-4B8C-83A1-F6EECF244321}">
                <p14:modId xmlns:p14="http://schemas.microsoft.com/office/powerpoint/2010/main" val="2495808780"/>
              </p:ext>
            </p:extLst>
          </p:nvPr>
        </p:nvGraphicFramePr>
        <p:xfrm>
          <a:off x="3773281" y="4372645"/>
          <a:ext cx="5055909" cy="222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6" name="Diagramm 25"/>
          <p:cNvGraphicFramePr/>
          <p:nvPr>
            <p:extLst>
              <p:ext uri="{D42A27DB-BD31-4B8C-83A1-F6EECF244321}">
                <p14:modId xmlns:p14="http://schemas.microsoft.com/office/powerpoint/2010/main" val="1768531875"/>
              </p:ext>
            </p:extLst>
          </p:nvPr>
        </p:nvGraphicFramePr>
        <p:xfrm>
          <a:off x="3749815" y="5156256"/>
          <a:ext cx="5055909" cy="222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8" name="Nach oben gekrümmter Pfeil 17"/>
          <p:cNvSpPr/>
          <p:nvPr/>
        </p:nvSpPr>
        <p:spPr bwMode="auto">
          <a:xfrm>
            <a:off x="4132425" y="3371816"/>
            <a:ext cx="1013555" cy="2122764"/>
          </a:xfrm>
          <a:prstGeom prst="curvedUpArrow">
            <a:avLst/>
          </a:prstGeom>
          <a:solidFill>
            <a:srgbClr val="00B05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1" name="Nach oben gekrümmter Pfeil 20"/>
          <p:cNvSpPr/>
          <p:nvPr/>
        </p:nvSpPr>
        <p:spPr bwMode="auto">
          <a:xfrm>
            <a:off x="7456492" y="3366618"/>
            <a:ext cx="1013555" cy="2122764"/>
          </a:xfrm>
          <a:prstGeom prst="curvedUpArrow">
            <a:avLst/>
          </a:prstGeom>
          <a:solidFill>
            <a:srgbClr val="FFC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lg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52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1978949"/>
            <a:ext cx="7950185" cy="4341401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de-DE" sz="1800" noProof="0" dirty="0" smtClean="0"/>
              <a:t>Issues:</a:t>
            </a:r>
          </a:p>
          <a:p>
            <a:pPr marL="0" indent="0">
              <a:buNone/>
            </a:pPr>
            <a:endParaRPr lang="en-US" altLang="de-DE" sz="1800" noProof="0" dirty="0" smtClean="0"/>
          </a:p>
          <a:p>
            <a:r>
              <a:rPr lang="en-US" altLang="de-DE" sz="1600" noProof="0" dirty="0" smtClean="0"/>
              <a:t>How to achieve conformity with ISO27k?  (ISO20k already established)</a:t>
            </a:r>
          </a:p>
          <a:p>
            <a:endParaRPr lang="en-US" altLang="de-DE" sz="1600" noProof="0" dirty="0" smtClean="0"/>
          </a:p>
          <a:p>
            <a:r>
              <a:rPr lang="en-US" altLang="de-DE" sz="1600" noProof="0" dirty="0" smtClean="0"/>
              <a:t>Are the requirements of ISO20k and ISO27k compatible?</a:t>
            </a:r>
          </a:p>
          <a:p>
            <a:endParaRPr lang="en-US" altLang="de-DE" sz="1600" noProof="0" dirty="0" smtClean="0"/>
          </a:p>
          <a:p>
            <a:r>
              <a:rPr lang="en-US" altLang="de-DE" sz="1600" noProof="0" dirty="0" smtClean="0"/>
              <a:t>What about the differences and common requirements?</a:t>
            </a:r>
          </a:p>
          <a:p>
            <a:endParaRPr lang="en-US" altLang="de-DE" sz="1600" noProof="0" dirty="0" smtClean="0"/>
          </a:p>
          <a:p>
            <a:r>
              <a:rPr lang="en-US" altLang="de-DE" sz="1600" noProof="0" dirty="0" smtClean="0"/>
              <a:t>How to adapt the SMS and processes to achieve conformity with ISO27k?</a:t>
            </a:r>
          </a:p>
          <a:p>
            <a:pPr marL="0" indent="0">
              <a:buNone/>
            </a:pPr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de-DE" noProof="0" dirty="0" smtClean="0"/>
              <a:t>Situation of Cloud Service Providers</a:t>
            </a:r>
            <a:br>
              <a:rPr lang="en-US" altLang="de-DE" noProof="0" dirty="0" smtClean="0"/>
            </a:b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310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1620776" y="2108888"/>
            <a:ext cx="7950185" cy="5537833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altLang="de-DE" sz="1800" dirty="0" smtClean="0"/>
              <a:t>Overview on some similarities:</a:t>
            </a:r>
          </a:p>
          <a:p>
            <a:pPr marL="0" indent="0">
              <a:buNone/>
            </a:pPr>
            <a:endParaRPr lang="en-US" altLang="de-DE" sz="1400" noProof="0" dirty="0" smtClean="0"/>
          </a:p>
          <a:p>
            <a:pPr marL="0" indent="0">
              <a:buNone/>
            </a:pPr>
            <a:r>
              <a:rPr lang="en-US" altLang="de-DE" sz="1800" dirty="0" smtClean="0"/>
              <a:t>ISO20k and ISO27k are international standards for</a:t>
            </a:r>
            <a:r>
              <a:rPr lang="en-US" altLang="de-DE" sz="1600" dirty="0" smtClean="0"/>
              <a:t> </a:t>
            </a:r>
          </a:p>
          <a:p>
            <a:pPr marL="0" indent="0">
              <a:buNone/>
            </a:pPr>
            <a:endParaRPr lang="en-US" altLang="de-DE" sz="800" dirty="0"/>
          </a:p>
          <a:p>
            <a:r>
              <a:rPr lang="en-US" altLang="de-DE" sz="1600" dirty="0" smtClean="0"/>
              <a:t>the planning, implementation, operation and continual improvement of a quality management system (QMS) and</a:t>
            </a:r>
          </a:p>
          <a:p>
            <a:endParaRPr lang="en-US" altLang="de-DE" sz="800" dirty="0" smtClean="0"/>
          </a:p>
          <a:p>
            <a:r>
              <a:rPr lang="en-US" altLang="de-DE" sz="1600" dirty="0"/>
              <a:t>i</a:t>
            </a:r>
            <a:r>
              <a:rPr lang="en-US" altLang="de-DE" sz="1600" dirty="0" smtClean="0"/>
              <a:t>nclude the Deming-Cycle (Plan, Do, Check, Act, conceptual element of QMS)</a:t>
            </a:r>
          </a:p>
          <a:p>
            <a:pPr marL="0" indent="0">
              <a:buNone/>
            </a:pPr>
            <a:endParaRPr lang="en-US" altLang="de-DE" sz="1800" dirty="0" smtClean="0"/>
          </a:p>
          <a:p>
            <a:pPr marL="0" indent="0">
              <a:buNone/>
            </a:pPr>
            <a:r>
              <a:rPr lang="en-US" altLang="de-DE" sz="1800" dirty="0" smtClean="0"/>
              <a:t>Definition of requirements regarding e.g.</a:t>
            </a:r>
          </a:p>
          <a:p>
            <a:pPr marL="0" indent="0">
              <a:buNone/>
            </a:pPr>
            <a:endParaRPr lang="en-US" altLang="de-DE" sz="800" dirty="0" smtClean="0"/>
          </a:p>
          <a:p>
            <a:r>
              <a:rPr lang="en-US" altLang="de-DE" sz="1600" dirty="0" smtClean="0"/>
              <a:t>The management system</a:t>
            </a:r>
          </a:p>
          <a:p>
            <a:endParaRPr lang="en-US" altLang="de-DE" sz="800" dirty="0" smtClean="0"/>
          </a:p>
          <a:p>
            <a:r>
              <a:rPr lang="en-US" altLang="de-DE" sz="1600" dirty="0" smtClean="0"/>
              <a:t>Organizational roles and responsibilities</a:t>
            </a:r>
          </a:p>
          <a:p>
            <a:endParaRPr lang="en-US" altLang="de-DE" sz="800" dirty="0" smtClean="0"/>
          </a:p>
          <a:p>
            <a:r>
              <a:rPr lang="en-US" altLang="de-DE" sz="1600" dirty="0" smtClean="0"/>
              <a:t>Policies and relevant processes</a:t>
            </a:r>
          </a:p>
          <a:p>
            <a:endParaRPr lang="en-US" altLang="de-DE" sz="800" dirty="0" smtClean="0"/>
          </a:p>
          <a:p>
            <a:r>
              <a:rPr lang="en-US" altLang="de-DE" sz="1600" dirty="0" smtClean="0"/>
              <a:t>Planning, operation, audit etc.</a:t>
            </a:r>
          </a:p>
          <a:p>
            <a:endParaRPr lang="en-US" altLang="de-DE" sz="800" dirty="0" smtClean="0"/>
          </a:p>
          <a:p>
            <a:r>
              <a:rPr lang="en-US" altLang="de-DE" sz="1600" dirty="0" smtClean="0"/>
              <a:t>Continual improvement of the management system</a:t>
            </a:r>
          </a:p>
          <a:p>
            <a:endParaRPr lang="en-US" altLang="de-DE" sz="1600" noProof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  <a:p>
            <a:endParaRPr lang="en-US" altLang="de-DE" sz="1600" noProof="0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Integrating Cloud Service and Security Management Systems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606804" y="489053"/>
            <a:ext cx="8262126" cy="978106"/>
          </a:xfrm>
        </p:spPr>
        <p:txBody>
          <a:bodyPr/>
          <a:lstStyle/>
          <a:p>
            <a:pPr algn="ctr"/>
            <a:r>
              <a:rPr lang="en-US" altLang="de-DE" dirty="0" smtClean="0"/>
              <a:t>Result of the Comparison of ISO20k / 27k (1/2)</a:t>
            </a:r>
            <a:r>
              <a:rPr lang="en-US" altLang="de-DE" noProof="0" dirty="0" smtClean="0"/>
              <a:t/>
            </a:r>
            <a:br>
              <a:rPr lang="en-US" altLang="de-DE" noProof="0" dirty="0" smtClean="0"/>
            </a:br>
            <a:endParaRPr lang="en-US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z="1200" smtClean="0"/>
              <a:t>D. Kranzlmüller</a:t>
            </a:r>
            <a:endParaRPr lang="de-DE" sz="120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C51FD00-A5E7-2740-B1FF-C42AFF1C9198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864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RZ-Standardpräsentation_engl_4zu3">
  <a:themeElements>
    <a:clrScheme name="LRZ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6CADDF"/>
      </a:accent1>
      <a:accent2>
        <a:srgbClr val="B2B2B2"/>
      </a:accent2>
      <a:accent3>
        <a:srgbClr val="575756"/>
      </a:accent3>
      <a:accent4>
        <a:srgbClr val="D87057"/>
      </a:accent4>
      <a:accent5>
        <a:srgbClr val="2467AB"/>
      </a:accent5>
      <a:accent6>
        <a:srgbClr val="003474"/>
      </a:accent6>
      <a:hlink>
        <a:srgbClr val="CCCCFF"/>
      </a:hlink>
      <a:folHlink>
        <a:srgbClr val="B2B2B2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8D30D"/>
        </a:solidFill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lg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8D30D"/>
        </a:solidFill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lg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aseline="0" dirty="0" smtClean="0">
            <a:latin typeface="Arial"/>
          </a:defRPr>
        </a:defPPr>
      </a:lstStyle>
    </a:txDef>
  </a:objectDefaults>
  <a:extraClrSchemeLst>
    <a:extraClrScheme>
      <a:clrScheme name="logovo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govo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govo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govo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govo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govo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govo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RZ-Standardpräsentation_engl_4zu3.potx" id="{A08F4C73-DEB7-4FAE-8653-A4500DB85AB2}" vid="{282FF6A7-5CB8-4217-AF16-542176EA3B5F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LRZ-Standardpräsentation_engl_4zu3.potx</Template>
  <TotalTime>0</TotalTime>
  <Words>1425</Words>
  <Application>Microsoft Macintosh PowerPoint</Application>
  <PresentationFormat>Benutzerdefiniert</PresentationFormat>
  <Paragraphs>344</Paragraphs>
  <Slides>17</Slides>
  <Notes>17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ＭＳ Ｐゴシック</vt:lpstr>
      <vt:lpstr>SimSun</vt:lpstr>
      <vt:lpstr>Symbol</vt:lpstr>
      <vt:lpstr>Times New Roman</vt:lpstr>
      <vt:lpstr>Wingdings</vt:lpstr>
      <vt:lpstr>Arial</vt:lpstr>
      <vt:lpstr>LRZ-Standardpräsentation_engl_4zu3</vt:lpstr>
      <vt:lpstr>Integrating Cloud Service and Security Management Systems B. Kemmler, M. Breuer, S. Metzger, D. Kranzlmüller</vt:lpstr>
      <vt:lpstr>Integrating Cloud Service and Security Management Systems</vt:lpstr>
      <vt:lpstr>Use of Cloud Services and External Factors </vt:lpstr>
      <vt:lpstr>Environment of Cloud Service Providers </vt:lpstr>
      <vt:lpstr>Situation of Cloud Service Providers </vt:lpstr>
      <vt:lpstr>Situation of Cloud Service Providers </vt:lpstr>
      <vt:lpstr>Operation of SMS and ISMS – Non-integrated Effects on some Processes</vt:lpstr>
      <vt:lpstr>Situation of Cloud Service Providers </vt:lpstr>
      <vt:lpstr>Result of the Comparison of ISO20k / 27k (1/2) </vt:lpstr>
      <vt:lpstr>Result of the Comparison of ISO20k / 27k (2/2) </vt:lpstr>
      <vt:lpstr>Resolving Differences </vt:lpstr>
      <vt:lpstr>Overview of Mapped Requirements –  Short Extract incl. 2 Examples</vt:lpstr>
      <vt:lpstr>Requirements of ISO27k - Examples  </vt:lpstr>
      <vt:lpstr>Mapped Requirements of ISO20k - Examples   </vt:lpstr>
      <vt:lpstr>Requirements Regarding Existing ISO20k Processes - Examples</vt:lpstr>
      <vt:lpstr>Requirements That Should Be Fulfilled by Implementing New Processes - Examples</vt:lpstr>
      <vt:lpstr>Conclusion and Discussion </vt:lpstr>
    </vt:vector>
  </TitlesOfParts>
  <Company>Leibniz-Rechenzentrum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LRZ-Standardpräsentation</dc:title>
  <dc:creator>Kunze, Juliane</dc:creator>
  <cp:lastModifiedBy>Microsoft Office-Anwender</cp:lastModifiedBy>
  <cp:revision>306</cp:revision>
  <cp:lastPrinted>2014-03-21T15:20:56Z</cp:lastPrinted>
  <dcterms:created xsi:type="dcterms:W3CDTF">2014-09-04T09:49:03Z</dcterms:created>
  <dcterms:modified xsi:type="dcterms:W3CDTF">2017-08-20T13:25:35Z</dcterms:modified>
</cp:coreProperties>
</file>