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  <p:sldMasterId id="2147483670" r:id="rId2"/>
    <p:sldMasterId id="2147483662" r:id="rId3"/>
    <p:sldMasterId id="2147483674" r:id="rId4"/>
    <p:sldMasterId id="2147483665" r:id="rId5"/>
    <p:sldMasterId id="2147483663" r:id="rId6"/>
  </p:sldMasterIdLst>
  <p:notesMasterIdLst>
    <p:notesMasterId r:id="rId12"/>
  </p:notesMasterIdLst>
  <p:sldIdLst>
    <p:sldId id="313" r:id="rId7"/>
    <p:sldId id="316" r:id="rId8"/>
    <p:sldId id="318" r:id="rId9"/>
    <p:sldId id="315" r:id="rId10"/>
    <p:sldId id="31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731" userDrawn="1">
          <p15:clr>
            <a:srgbClr val="A4A3A4"/>
          </p15:clr>
        </p15:guide>
        <p15:guide id="7" orient="horz" pos="1752" userDrawn="1">
          <p15:clr>
            <a:srgbClr val="A4A3A4"/>
          </p15:clr>
        </p15:guide>
        <p15:guide id="25" orient="horz" pos="3407" userDrawn="1">
          <p15:clr>
            <a:srgbClr val="A4A3A4"/>
          </p15:clr>
        </p15:guide>
        <p15:guide id="26" orient="horz" pos="3634" userDrawn="1">
          <p15:clr>
            <a:srgbClr val="A4A3A4"/>
          </p15:clr>
        </p15:guide>
        <p15:guide id="31" orient="horz" pos="2047" userDrawn="1">
          <p15:clr>
            <a:srgbClr val="A4A3A4"/>
          </p15:clr>
        </p15:guide>
        <p15:guide id="3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7D36"/>
    <a:srgbClr val="067835"/>
    <a:srgbClr val="616468"/>
    <a:srgbClr val="202321"/>
    <a:srgbClr val="F18700"/>
    <a:srgbClr val="DC0D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45" autoAdjust="0"/>
    <p:restoredTop sz="94692"/>
  </p:normalViewPr>
  <p:slideViewPr>
    <p:cSldViewPr snapToGrid="0" snapToObjects="1" showGuides="1">
      <p:cViewPr varScale="1">
        <p:scale>
          <a:sx n="104" d="100"/>
          <a:sy n="104" d="100"/>
        </p:scale>
        <p:origin x="600" y="108"/>
      </p:cViewPr>
      <p:guideLst>
        <p:guide orient="horz" pos="731"/>
        <p:guide orient="horz" pos="1752"/>
        <p:guide orient="horz" pos="3407"/>
        <p:guide orient="horz" pos="3634"/>
        <p:guide orient="horz" pos="204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ABC7-27AC-6D40-86E4-0C355E54A764}" type="datetimeFigureOut">
              <a:rPr lang="de-DE" smtClean="0"/>
              <a:t>13.12.2023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CAD0D-262D-F145-A422-6EFA995C35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63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CAD0D-262D-F145-A422-6EFA995C351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219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einzeiliger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97C0F3B-C485-90A2-7AF5-02660B2881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F19EB485-FBBD-4178-04F5-4BE4EB97680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43204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de-DE"/>
              <a:t>Name der/des Vortragenden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1909DC1-0AB8-CC02-1BE1-AB32B02C4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pic>
        <p:nvPicPr>
          <p:cNvPr id="13" name="Bildplatzhalter 24">
            <a:extLst>
              <a:ext uri="{FF2B5EF4-FFF2-40B4-BE49-F238E27FC236}">
                <a16:creationId xmlns:a16="http://schemas.microsoft.com/office/drawing/2014/main" id="{9B225499-2631-B077-1DF3-A5A54B2022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74766" y="1482852"/>
            <a:ext cx="6817200" cy="5373687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5A359CDC-9607-288C-3765-36857DBE83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621666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Titel der Master-, Bachelor- oder Seminar-Arbeit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167B7D1B-04A9-AA80-B35D-8A57ABEF2B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cap="all" baseline="0">
                <a:solidFill>
                  <a:srgbClr val="FF0000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Für einzeilige Namen #### Diese Zeile Entfernen ####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5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76000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 dirty="0"/>
              <a:t>Headline der 3-er Tabelle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08003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2F26FCB-47C3-3442-B372-9DDC76EEF795}"/>
              </a:ext>
            </a:extLst>
          </p:cNvPr>
          <p:cNvCxnSpPr>
            <a:cxnSpLocks/>
          </p:cNvCxnSpPr>
          <p:nvPr userDrawn="1"/>
        </p:nvCxnSpPr>
        <p:spPr>
          <a:xfrm>
            <a:off x="4189297" y="208003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F2F47FC1-D6A0-184D-961A-8D5EDAEC9533}"/>
              </a:ext>
            </a:extLst>
          </p:cNvPr>
          <p:cNvCxnSpPr>
            <a:cxnSpLocks/>
          </p:cNvCxnSpPr>
          <p:nvPr userDrawn="1"/>
        </p:nvCxnSpPr>
        <p:spPr>
          <a:xfrm>
            <a:off x="7932738" y="208003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08003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platzhalter 1">
            <a:extLst>
              <a:ext uri="{FF2B5EF4-FFF2-40B4-BE49-F238E27FC236}">
                <a16:creationId xmlns:a16="http://schemas.microsoft.com/office/drawing/2014/main" id="{80190DB9-9860-2E49-BEF5-2BFD2D047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800" y="2071512"/>
            <a:ext cx="3601025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671512"/>
            <a:ext cx="3600625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7F73B6F0-90C5-DA49-9075-CDAB8C2EBC1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34400" y="2071512"/>
            <a:ext cx="3601025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7" name="Textplatzhalter 1">
            <a:extLst>
              <a:ext uri="{FF2B5EF4-FFF2-40B4-BE49-F238E27FC236}">
                <a16:creationId xmlns:a16="http://schemas.microsoft.com/office/drawing/2014/main" id="{917A6857-0BF6-2947-8E2A-BBE01579F0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4400" y="5671512"/>
            <a:ext cx="3600625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469FDD3A-7214-2D42-B24E-48DAF3F103D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78400" y="2071512"/>
            <a:ext cx="3601025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78400" y="5671512"/>
            <a:ext cx="3600625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61375BB2-5623-7F47-AB55-F78719DF2E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162313"/>
            <a:ext cx="3601025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reptatio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illestius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quo.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3789AC6A-0931-5F4D-AFEB-39DD6C9EFF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34400" y="3176712"/>
            <a:ext cx="3601025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reptatio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illestius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quo.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platzhalter 4">
            <a:extLst>
              <a:ext uri="{FF2B5EF4-FFF2-40B4-BE49-F238E27FC236}">
                <a16:creationId xmlns:a16="http://schemas.microsoft.com/office/drawing/2014/main" id="{64132F05-BC21-374E-A16E-D8B2FE3761A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78400" y="3162312"/>
            <a:ext cx="3601025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reptatio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illestius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quo.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Fußzeilenplatzhalter 7">
            <a:extLst>
              <a:ext uri="{FF2B5EF4-FFF2-40B4-BE49-F238E27FC236}">
                <a16:creationId xmlns:a16="http://schemas.microsoft.com/office/drawing/2014/main" id="{32B63C0D-058D-F29B-FD31-4A0489E92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4" name="Foliennummernplatzhalter 8">
            <a:extLst>
              <a:ext uri="{FF2B5EF4-FFF2-40B4-BE49-F238E27FC236}">
                <a16:creationId xmlns:a16="http://schemas.microsoft.com/office/drawing/2014/main" id="{9C101020-0C2F-2919-C21E-9FA56B785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Datumsplatzhalter 12">
            <a:extLst>
              <a:ext uri="{FF2B5EF4-FFF2-40B4-BE49-F238E27FC236}">
                <a16:creationId xmlns:a16="http://schemas.microsoft.com/office/drawing/2014/main" id="{D2D4DCCA-8706-1DF6-CFB1-045E61378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Vortragsdatum</a:t>
            </a:r>
          </a:p>
        </p:txBody>
      </p:sp>
      <p:sp>
        <p:nvSpPr>
          <p:cNvPr id="8" name="Textplatzhalter 15">
            <a:extLst>
              <a:ext uri="{FF2B5EF4-FFF2-40B4-BE49-F238E27FC236}">
                <a16:creationId xmlns:a16="http://schemas.microsoft.com/office/drawing/2014/main" id="{6809B191-106A-74A9-4A89-2C91493FB1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3-spaltige Tabelle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82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76000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 dirty="0"/>
              <a:t>Headline der 4-er Tabelle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2F26FCB-47C3-3442-B372-9DDC76EEF795}"/>
              </a:ext>
            </a:extLst>
          </p:cNvPr>
          <p:cNvCxnSpPr>
            <a:cxnSpLocks/>
          </p:cNvCxnSpPr>
          <p:nvPr userDrawn="1"/>
        </p:nvCxnSpPr>
        <p:spPr>
          <a:xfrm>
            <a:off x="3251200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F2F47FC1-D6A0-184D-961A-8D5EDAEC9533}"/>
              </a:ext>
            </a:extLst>
          </p:cNvPr>
          <p:cNvCxnSpPr>
            <a:cxnSpLocks/>
          </p:cNvCxnSpPr>
          <p:nvPr userDrawn="1"/>
        </p:nvCxnSpPr>
        <p:spPr>
          <a:xfrm>
            <a:off x="6059488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platzhalter 1">
            <a:extLst>
              <a:ext uri="{FF2B5EF4-FFF2-40B4-BE49-F238E27FC236}">
                <a16:creationId xmlns:a16="http://schemas.microsoft.com/office/drawing/2014/main" id="{80190DB9-9860-2E49-BEF5-2BFD2D047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801" y="2140336"/>
            <a:ext cx="26644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740336"/>
            <a:ext cx="2664001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7F73B6F0-90C5-DA49-9075-CDAB8C2EBC1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393617" y="2140336"/>
            <a:ext cx="2665872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7" name="Textplatzhalter 1">
            <a:extLst>
              <a:ext uri="{FF2B5EF4-FFF2-40B4-BE49-F238E27FC236}">
                <a16:creationId xmlns:a16="http://schemas.microsoft.com/office/drawing/2014/main" id="{917A6857-0BF6-2947-8E2A-BBE01579F0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94017" y="5740336"/>
            <a:ext cx="2665472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469FDD3A-7214-2D42-B24E-48DAF3F103D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2799" y="2140336"/>
            <a:ext cx="2664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02799" y="5740336"/>
            <a:ext cx="2664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134AFCE9-021A-0241-8F90-296EEF130F08}"/>
              </a:ext>
            </a:extLst>
          </p:cNvPr>
          <p:cNvCxnSpPr>
            <a:cxnSpLocks/>
          </p:cNvCxnSpPr>
          <p:nvPr userDrawn="1"/>
        </p:nvCxnSpPr>
        <p:spPr>
          <a:xfrm>
            <a:off x="8867775" y="2157386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1">
            <a:extLst>
              <a:ext uri="{FF2B5EF4-FFF2-40B4-BE49-F238E27FC236}">
                <a16:creationId xmlns:a16="http://schemas.microsoft.com/office/drawing/2014/main" id="{588AC32F-9A01-5B4D-B668-BFEA0BA2ECA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14400" y="2140336"/>
            <a:ext cx="2664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19" name="Textplatzhalter 1">
            <a:extLst>
              <a:ext uri="{FF2B5EF4-FFF2-40B4-BE49-F238E27FC236}">
                <a16:creationId xmlns:a16="http://schemas.microsoft.com/office/drawing/2014/main" id="{4CB01418-09FC-AA4F-881D-0E2AC2201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014400" y="5740336"/>
            <a:ext cx="2664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539F862D-5865-F849-B782-EF1666A26B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231137"/>
            <a:ext cx="2664401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33ECC9BC-18C9-A04E-AF84-23367AF899D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95088" y="3245536"/>
            <a:ext cx="26644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DDBB865A-A8B5-A840-A5EA-D43EB2E4D74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03376" y="3231136"/>
            <a:ext cx="26644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platzhalter 4">
            <a:extLst>
              <a:ext uri="{FF2B5EF4-FFF2-40B4-BE49-F238E27FC236}">
                <a16:creationId xmlns:a16="http://schemas.microsoft.com/office/drawing/2014/main" id="{444FF037-E417-A949-9093-637A93BD9D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14400" y="3231136"/>
            <a:ext cx="26644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Fußzeilenplatzhalter 7">
            <a:extLst>
              <a:ext uri="{FF2B5EF4-FFF2-40B4-BE49-F238E27FC236}">
                <a16:creationId xmlns:a16="http://schemas.microsoft.com/office/drawing/2014/main" id="{1A57306E-3D50-AE89-A26C-AA16A53C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4" name="Foliennummernplatzhalter 8">
            <a:extLst>
              <a:ext uri="{FF2B5EF4-FFF2-40B4-BE49-F238E27FC236}">
                <a16:creationId xmlns:a16="http://schemas.microsoft.com/office/drawing/2014/main" id="{651A340E-C1D0-CE08-C530-DBF3B3AE8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Datumsplatzhalter 12">
            <a:extLst>
              <a:ext uri="{FF2B5EF4-FFF2-40B4-BE49-F238E27FC236}">
                <a16:creationId xmlns:a16="http://schemas.microsoft.com/office/drawing/2014/main" id="{A9044B2C-5010-ECB8-7EEF-0FD9F0389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Vortragsdatum</a:t>
            </a:r>
          </a:p>
        </p:txBody>
      </p:sp>
      <p:sp>
        <p:nvSpPr>
          <p:cNvPr id="8" name="Textplatzhalter 15">
            <a:extLst>
              <a:ext uri="{FF2B5EF4-FFF2-40B4-BE49-F238E27FC236}">
                <a16:creationId xmlns:a16="http://schemas.microsoft.com/office/drawing/2014/main" id="{1DC1515A-17D9-9F2D-6224-86CA0FAE56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4-spaltige Tabelle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35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84313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 dirty="0"/>
              <a:t>Headline der 5-er Tabelle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2F26FCB-47C3-3442-B372-9DDC76EEF795}"/>
              </a:ext>
            </a:extLst>
          </p:cNvPr>
          <p:cNvCxnSpPr>
            <a:cxnSpLocks/>
          </p:cNvCxnSpPr>
          <p:nvPr userDrawn="1"/>
        </p:nvCxnSpPr>
        <p:spPr>
          <a:xfrm>
            <a:off x="2703600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F2F47FC1-D6A0-184D-961A-8D5EDAEC9533}"/>
              </a:ext>
            </a:extLst>
          </p:cNvPr>
          <p:cNvCxnSpPr>
            <a:cxnSpLocks/>
          </p:cNvCxnSpPr>
          <p:nvPr userDrawn="1"/>
        </p:nvCxnSpPr>
        <p:spPr>
          <a:xfrm>
            <a:off x="4964400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platzhalter 1">
            <a:extLst>
              <a:ext uri="{FF2B5EF4-FFF2-40B4-BE49-F238E27FC236}">
                <a16:creationId xmlns:a16="http://schemas.microsoft.com/office/drawing/2014/main" id="{80190DB9-9860-2E49-BEF5-2BFD2D047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801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7F73B6F0-90C5-DA49-9075-CDAB8C2EBC1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47600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7" name="Textplatzhalter 1">
            <a:extLst>
              <a:ext uri="{FF2B5EF4-FFF2-40B4-BE49-F238E27FC236}">
                <a16:creationId xmlns:a16="http://schemas.microsoft.com/office/drawing/2014/main" id="{917A6857-0BF6-2947-8E2A-BBE01579F0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47600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469FDD3A-7214-2D42-B24E-48DAF3F103D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08400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108400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134AFCE9-021A-0241-8F90-296EEF130F08}"/>
              </a:ext>
            </a:extLst>
          </p:cNvPr>
          <p:cNvCxnSpPr>
            <a:cxnSpLocks/>
          </p:cNvCxnSpPr>
          <p:nvPr userDrawn="1"/>
        </p:nvCxnSpPr>
        <p:spPr>
          <a:xfrm>
            <a:off x="7225200" y="2157386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1">
            <a:extLst>
              <a:ext uri="{FF2B5EF4-FFF2-40B4-BE49-F238E27FC236}">
                <a16:creationId xmlns:a16="http://schemas.microsoft.com/office/drawing/2014/main" id="{588AC32F-9A01-5B4D-B668-BFEA0BA2ECA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369200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19" name="Textplatzhalter 1">
            <a:extLst>
              <a:ext uri="{FF2B5EF4-FFF2-40B4-BE49-F238E27FC236}">
                <a16:creationId xmlns:a16="http://schemas.microsoft.com/office/drawing/2014/main" id="{4CB01418-09FC-AA4F-881D-0E2AC2201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69200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539F862D-5865-F849-B782-EF1666A26B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231137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33ECC9BC-18C9-A04E-AF84-23367AF899D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847600" y="3245536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DDBB865A-A8B5-A840-A5EA-D43EB2E4D74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08400" y="3231136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platzhalter 4">
            <a:extLst>
              <a:ext uri="{FF2B5EF4-FFF2-40B4-BE49-F238E27FC236}">
                <a16:creationId xmlns:a16="http://schemas.microsoft.com/office/drawing/2014/main" id="{444FF037-E417-A949-9093-637A93BD9D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369200" y="3231136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086CDDCB-D297-B645-8B9A-4E6D65504719}"/>
              </a:ext>
            </a:extLst>
          </p:cNvPr>
          <p:cNvCxnSpPr>
            <a:cxnSpLocks/>
          </p:cNvCxnSpPr>
          <p:nvPr userDrawn="1"/>
        </p:nvCxnSpPr>
        <p:spPr>
          <a:xfrm>
            <a:off x="9486000" y="2158336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platzhalter 1">
            <a:extLst>
              <a:ext uri="{FF2B5EF4-FFF2-40B4-BE49-F238E27FC236}">
                <a16:creationId xmlns:a16="http://schemas.microsoft.com/office/drawing/2014/main" id="{92955B64-C6A9-494B-B00E-67DDFB343FD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719574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4" name="Textplatzhalter 4">
            <a:extLst>
              <a:ext uri="{FF2B5EF4-FFF2-40B4-BE49-F238E27FC236}">
                <a16:creationId xmlns:a16="http://schemas.microsoft.com/office/drawing/2014/main" id="{639A7895-C7BB-CD4D-93D6-08B9BB690C6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30800" y="3231136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platzhalter 1">
            <a:extLst>
              <a:ext uri="{FF2B5EF4-FFF2-40B4-BE49-F238E27FC236}">
                <a16:creationId xmlns:a16="http://schemas.microsoft.com/office/drawing/2014/main" id="{64C2E5C1-ED88-3A43-83FA-020A27243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730800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" name="Fußzeilenplatzhalter 7">
            <a:extLst>
              <a:ext uri="{FF2B5EF4-FFF2-40B4-BE49-F238E27FC236}">
                <a16:creationId xmlns:a16="http://schemas.microsoft.com/office/drawing/2014/main" id="{858FBDF9-BC23-02E9-9ADD-67CE3FEC2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4" name="Foliennummernplatzhalter 8">
            <a:extLst>
              <a:ext uri="{FF2B5EF4-FFF2-40B4-BE49-F238E27FC236}">
                <a16:creationId xmlns:a16="http://schemas.microsoft.com/office/drawing/2014/main" id="{9DDDCB91-348C-ABE7-8E5B-EB5AD10F6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Datumsplatzhalter 12">
            <a:extLst>
              <a:ext uri="{FF2B5EF4-FFF2-40B4-BE49-F238E27FC236}">
                <a16:creationId xmlns:a16="http://schemas.microsoft.com/office/drawing/2014/main" id="{C9974600-56F0-5D9F-5A79-58202C3BA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Vortragsdatum</a:t>
            </a:r>
          </a:p>
        </p:txBody>
      </p:sp>
      <p:sp>
        <p:nvSpPr>
          <p:cNvPr id="8" name="Textplatzhalter 15">
            <a:extLst>
              <a:ext uri="{FF2B5EF4-FFF2-40B4-BE49-F238E27FC236}">
                <a16:creationId xmlns:a16="http://schemas.microsoft.com/office/drawing/2014/main" id="{9045FB56-BEB2-46B2-D959-07C24F105C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5-spaltige Tabelle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502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76000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 dirty="0"/>
              <a:t>Headline der 2-er Tabelle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139029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F2F47FC1-D6A0-184D-961A-8D5EDAEC9533}"/>
              </a:ext>
            </a:extLst>
          </p:cNvPr>
          <p:cNvCxnSpPr>
            <a:cxnSpLocks/>
          </p:cNvCxnSpPr>
          <p:nvPr userDrawn="1"/>
        </p:nvCxnSpPr>
        <p:spPr>
          <a:xfrm>
            <a:off x="6059488" y="2139029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139029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platzhalter 1">
            <a:extLst>
              <a:ext uri="{FF2B5EF4-FFF2-40B4-BE49-F238E27FC236}">
                <a16:creationId xmlns:a16="http://schemas.microsoft.com/office/drawing/2014/main" id="{80190DB9-9860-2E49-BEF5-2BFD2D047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800" y="2130504"/>
            <a:ext cx="5472687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730504"/>
            <a:ext cx="5472289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469FDD3A-7214-2D42-B24E-48DAF3F103D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2800" y="2130504"/>
            <a:ext cx="5544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02800" y="5730504"/>
            <a:ext cx="5544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539F862D-5865-F849-B782-EF1666A26B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221305"/>
            <a:ext cx="5472689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DDBB865A-A8B5-A840-A5EA-D43EB2E4D74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03376" y="3221304"/>
            <a:ext cx="5545712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Fußzeilenplatzhalter 7">
            <a:extLst>
              <a:ext uri="{FF2B5EF4-FFF2-40B4-BE49-F238E27FC236}">
                <a16:creationId xmlns:a16="http://schemas.microsoft.com/office/drawing/2014/main" id="{8D665408-6E53-1621-BAFA-19D8E79EC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4" name="Foliennummernplatzhalter 8">
            <a:extLst>
              <a:ext uri="{FF2B5EF4-FFF2-40B4-BE49-F238E27FC236}">
                <a16:creationId xmlns:a16="http://schemas.microsoft.com/office/drawing/2014/main" id="{C57BDED6-E7CA-9CB9-9778-B26A8E7F7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Datumsplatzhalter 12">
            <a:extLst>
              <a:ext uri="{FF2B5EF4-FFF2-40B4-BE49-F238E27FC236}">
                <a16:creationId xmlns:a16="http://schemas.microsoft.com/office/drawing/2014/main" id="{1D2D4324-D7F8-D454-35BC-CFD8516BB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Vortragsdatum</a:t>
            </a:r>
          </a:p>
        </p:txBody>
      </p:sp>
      <p:sp>
        <p:nvSpPr>
          <p:cNvPr id="7" name="Textplatzhalter 15">
            <a:extLst>
              <a:ext uri="{FF2B5EF4-FFF2-40B4-BE49-F238E27FC236}">
                <a16:creationId xmlns:a16="http://schemas.microsoft.com/office/drawing/2014/main" id="{FF31C009-4C49-9C3B-8D48-592C24420D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2-spaltige Tabelle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303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76000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 dirty="0"/>
              <a:t>Headline der Tabelle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12919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12919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720672"/>
            <a:ext cx="4537251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02800" y="5720672"/>
            <a:ext cx="4538225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539F862D-5865-F849-B782-EF1666A26B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211473"/>
            <a:ext cx="5292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DDBB865A-A8B5-A840-A5EA-D43EB2E4D74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02800" y="3211472"/>
            <a:ext cx="540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4F73C3E3-8C0E-644D-A1D5-4CB9CA34F2A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6800" y="2120673"/>
            <a:ext cx="11162288" cy="684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Fußzeilenplatzhalter 7">
            <a:extLst>
              <a:ext uri="{FF2B5EF4-FFF2-40B4-BE49-F238E27FC236}">
                <a16:creationId xmlns:a16="http://schemas.microsoft.com/office/drawing/2014/main" id="{21AD62C7-C57D-80DC-5668-7BF7A1D239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4" name="Foliennummernplatzhalter 8">
            <a:extLst>
              <a:ext uri="{FF2B5EF4-FFF2-40B4-BE49-F238E27FC236}">
                <a16:creationId xmlns:a16="http://schemas.microsoft.com/office/drawing/2014/main" id="{8A8B843F-310F-D0CA-4DEA-AC227639A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Datumsplatzhalter 12">
            <a:extLst>
              <a:ext uri="{FF2B5EF4-FFF2-40B4-BE49-F238E27FC236}">
                <a16:creationId xmlns:a16="http://schemas.microsoft.com/office/drawing/2014/main" id="{112A30E6-9E23-7377-A956-572252C94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Vortragsdatum</a:t>
            </a:r>
          </a:p>
        </p:txBody>
      </p:sp>
      <p:sp>
        <p:nvSpPr>
          <p:cNvPr id="7" name="Textplatzhalter 15">
            <a:extLst>
              <a:ext uri="{FF2B5EF4-FFF2-40B4-BE49-F238E27FC236}">
                <a16:creationId xmlns:a16="http://schemas.microsoft.com/office/drawing/2014/main" id="{3A9D170C-D7EE-F988-2FE6-4E9CE77D67B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Einfache Tabelle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525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4">
            <a:extLst>
              <a:ext uri="{FF2B5EF4-FFF2-40B4-BE49-F238E27FC236}">
                <a16:creationId xmlns:a16="http://schemas.microsoft.com/office/drawing/2014/main" id="{63CEC714-79BB-CB4B-8FB7-5903011CD8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5649600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fontAlgn="b">
              <a:lnSpc>
                <a:spcPts val="1800"/>
              </a:lnSpc>
              <a:spcBef>
                <a:spcPts val="0"/>
              </a:spcBef>
              <a:buFontTx/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 b="1" dirty="0">
                <a:effectLst/>
                <a:latin typeface="Arial" panose="020B0604020202020204" pitchFamily="34" charset="0"/>
              </a:rPr>
              <a:t>Absendername </a:t>
            </a:r>
            <a:br>
              <a:rPr lang="de-DE" b="1" dirty="0">
                <a:effectLst/>
                <a:latin typeface="Arial" panose="020B0604020202020204" pitchFamily="34" charset="0"/>
              </a:rPr>
            </a:br>
            <a:r>
              <a:rPr lang="de-DE" b="1" dirty="0">
                <a:effectLst/>
                <a:latin typeface="Arial" panose="020B0604020202020204" pitchFamily="34" charset="0"/>
              </a:rPr>
              <a:t>Musterstraße 00 · 80000 München · Tel. +49 89 0000 0000 </a:t>
            </a:r>
            <a:br>
              <a:rPr lang="de-DE" b="1" dirty="0">
                <a:effectLst/>
                <a:latin typeface="Arial" panose="020B0604020202020204" pitchFamily="34" charset="0"/>
              </a:rPr>
            </a:br>
            <a:r>
              <a:rPr lang="de-DE" b="1" dirty="0" err="1">
                <a:effectLst/>
                <a:latin typeface="Arial" panose="020B0604020202020204" pitchFamily="34" charset="0"/>
              </a:rPr>
              <a:t>info@musterdomain.de</a:t>
            </a:r>
            <a:r>
              <a:rPr lang="de-DE" b="1" dirty="0">
                <a:effectLst/>
                <a:latin typeface="Arial" panose="020B0604020202020204" pitchFamily="34" charset="0"/>
              </a:rPr>
              <a:t> · </a:t>
            </a:r>
            <a:r>
              <a:rPr lang="de-DE" b="1" dirty="0" err="1">
                <a:effectLst/>
                <a:latin typeface="Arial" panose="020B0604020202020204" pitchFamily="34" charset="0"/>
              </a:rPr>
              <a:t>www.musterdomain.de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CD72F1F-1A49-6848-A8CB-5DD9EC0B6D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497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5">
            <a:extLst>
              <a:ext uri="{FF2B5EF4-FFF2-40B4-BE49-F238E27FC236}">
                <a16:creationId xmlns:a16="http://schemas.microsoft.com/office/drawing/2014/main" id="{F2973FF0-2276-5A4B-B95B-42413B8BD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6400" y="6426773"/>
            <a:ext cx="720000" cy="27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algn="l"/>
            <a:fld id="{3889EAAA-2A39-E347-B0AA-909793490C0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414469F-1423-5242-845C-EBB7925DA5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6400" y="1495071"/>
            <a:ext cx="10080000" cy="928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280"/>
              </a:lnSpc>
              <a:spcBef>
                <a:spcPts val="0"/>
              </a:spcBef>
              <a:buFontTx/>
              <a:buNone/>
              <a:defRPr lang="de-DE" sz="190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Ne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?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incipietur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accaepe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lenduciae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voluptatem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facepelita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dolupta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pos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blanien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tionsec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tempellabor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magnam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soloreria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quevoluptaturi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earis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dolute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vendae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nobis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ipsam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lab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acculliqui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tecte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es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ressi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ulparis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apeliqui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ipiet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modio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 </a:t>
            </a: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4281397D-9AF9-B945-A645-73E7EF26E5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2" y="2644143"/>
            <a:ext cx="10080000" cy="2843783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90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reptatio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illestius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Offici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pedi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omnis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essi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sinci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totae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perit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quamet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aut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liscium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landia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quiasit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iuntur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sapicipici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ab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non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nullori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mos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autem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doluptassi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saniscitate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consequi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audae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simporem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si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venim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voloreptae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eturiam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aut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coribus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sequias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rat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facersp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edissuntotas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et,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berum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verore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sequas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represcium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faccabo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Adistis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aliquatem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modis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accaecum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nossunt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ipsam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ratiam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voluptur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platzhalter 8">
            <a:extLst>
              <a:ext uri="{FF2B5EF4-FFF2-40B4-BE49-F238E27FC236}">
                <a16:creationId xmlns:a16="http://schemas.microsoft.com/office/drawing/2014/main" id="{EDE70BBD-4034-D644-9FBA-6F7E5CAEF2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800" y="441325"/>
            <a:ext cx="11306175" cy="10429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40"/>
              </a:lnSpc>
              <a:spcBef>
                <a:spcPts val="0"/>
              </a:spcBef>
              <a:buFontTx/>
              <a:buNone/>
              <a:defRPr sz="2200" b="1" i="0" baseline="0">
                <a:latin typeface="Arial" panose="020B0604020202020204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de-DE" dirty="0"/>
              <a:t>Seitentitel mit einer Zeile oder</a:t>
            </a:r>
            <a:br>
              <a:rPr lang="de-DE" dirty="0"/>
            </a:br>
            <a:r>
              <a:rPr lang="de-DE" dirty="0"/>
              <a:t>maximal zwei Zeilen</a:t>
            </a:r>
          </a:p>
        </p:txBody>
      </p:sp>
    </p:spTree>
    <p:extLst>
      <p:ext uri="{BB962C8B-B14F-4D97-AF65-F5344CB8AC3E}">
        <p14:creationId xmlns:p14="http://schemas.microsoft.com/office/powerpoint/2010/main" val="2698513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bübersi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5">
            <a:extLst>
              <a:ext uri="{FF2B5EF4-FFF2-40B4-BE49-F238E27FC236}">
                <a16:creationId xmlns:a16="http://schemas.microsoft.com/office/drawing/2014/main" id="{F2973FF0-2276-5A4B-B95B-42413B8BD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6400" y="6426773"/>
            <a:ext cx="720000" cy="27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algn="l"/>
            <a:fld id="{3889EAAA-2A39-E347-B0AA-909793490C0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8">
            <a:extLst>
              <a:ext uri="{FF2B5EF4-FFF2-40B4-BE49-F238E27FC236}">
                <a16:creationId xmlns:a16="http://schemas.microsoft.com/office/drawing/2014/main" id="{EDE70BBD-4034-D644-9FBA-6F7E5CAEF2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800" y="441325"/>
            <a:ext cx="11306175" cy="10429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40"/>
              </a:lnSpc>
              <a:spcBef>
                <a:spcPts val="0"/>
              </a:spcBef>
              <a:buFontTx/>
              <a:buNone/>
              <a:defRPr sz="2200" b="1" i="0" baseline="0">
                <a:latin typeface="Arial" panose="020B0604020202020204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de-DE" dirty="0"/>
              <a:t>Farbübersicht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FF3871DC-3AE6-0046-9798-2B74B19887B1}"/>
              </a:ext>
            </a:extLst>
          </p:cNvPr>
          <p:cNvSpPr/>
          <p:nvPr userDrawn="1"/>
        </p:nvSpPr>
        <p:spPr>
          <a:xfrm>
            <a:off x="442800" y="1484313"/>
            <a:ext cx="832193" cy="685829"/>
          </a:xfrm>
          <a:prstGeom prst="rect">
            <a:avLst/>
          </a:prstGeom>
          <a:solidFill>
            <a:schemeClr val="tx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136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58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323A9624-D6DE-C345-9C75-F17A8B2EFEFC}"/>
              </a:ext>
            </a:extLst>
          </p:cNvPr>
          <p:cNvSpPr/>
          <p:nvPr userDrawn="1"/>
        </p:nvSpPr>
        <p:spPr>
          <a:xfrm>
            <a:off x="2820756" y="1484313"/>
            <a:ext cx="832193" cy="68582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R 255</a:t>
            </a:r>
          </a:p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G 255</a:t>
            </a:r>
          </a:p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B 255</a:t>
            </a:r>
            <a:endParaRPr lang="de-DE" sz="915" baseline="0" dirty="0">
              <a:solidFill>
                <a:schemeClr val="tx2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7699AD87-10CD-5C43-A6B2-3E71A6C1E6A5}"/>
              </a:ext>
            </a:extLst>
          </p:cNvPr>
          <p:cNvSpPr/>
          <p:nvPr userDrawn="1"/>
        </p:nvSpPr>
        <p:spPr>
          <a:xfrm>
            <a:off x="1631778" y="1484313"/>
            <a:ext cx="832193" cy="685829"/>
          </a:xfrm>
          <a:prstGeom prst="rect">
            <a:avLst/>
          </a:prstGeom>
          <a:solidFill>
            <a:schemeClr val="tx2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35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35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35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E6E40C0-B5CF-3040-971F-4D8BB55D0746}"/>
              </a:ext>
            </a:extLst>
          </p:cNvPr>
          <p:cNvSpPr/>
          <p:nvPr userDrawn="1"/>
        </p:nvSpPr>
        <p:spPr>
          <a:xfrm>
            <a:off x="442802" y="2240393"/>
            <a:ext cx="83219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LMU Grün </a:t>
            </a:r>
            <a:b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</a:b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5A2A488E-BCE0-BB4B-959A-3AC0A2CF9AFD}"/>
              </a:ext>
            </a:extLst>
          </p:cNvPr>
          <p:cNvSpPr/>
          <p:nvPr userDrawn="1"/>
        </p:nvSpPr>
        <p:spPr>
          <a:xfrm>
            <a:off x="442800" y="3144823"/>
            <a:ext cx="607189" cy="500399"/>
          </a:xfrm>
          <a:prstGeom prst="rect">
            <a:avLst/>
          </a:prstGeom>
          <a:solidFill>
            <a:schemeClr val="bg2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98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100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104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BAF76B9D-1CB6-774E-B88E-0CACB598FEF6}"/>
              </a:ext>
            </a:extLst>
          </p:cNvPr>
          <p:cNvSpPr/>
          <p:nvPr userDrawn="1"/>
        </p:nvSpPr>
        <p:spPr>
          <a:xfrm>
            <a:off x="2177818" y="3144823"/>
            <a:ext cx="607189" cy="500399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230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230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231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D45CC143-00CB-E043-9C6B-880F634668A7}"/>
              </a:ext>
            </a:extLst>
          </p:cNvPr>
          <p:cNvSpPr/>
          <p:nvPr userDrawn="1"/>
        </p:nvSpPr>
        <p:spPr>
          <a:xfrm>
            <a:off x="1310310" y="3144823"/>
            <a:ext cx="607189" cy="500399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192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193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195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C2788AA0-4D28-CA47-A881-1819C9B7F2B2}"/>
              </a:ext>
            </a:extLst>
          </p:cNvPr>
          <p:cNvSpPr/>
          <p:nvPr userDrawn="1"/>
        </p:nvSpPr>
        <p:spPr>
          <a:xfrm>
            <a:off x="3045759" y="3144823"/>
            <a:ext cx="607189" cy="500399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R 245</a:t>
            </a:r>
          </a:p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G 245</a:t>
            </a:r>
          </a:p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B 245</a:t>
            </a:r>
            <a:endParaRPr lang="de-DE" sz="915" baseline="0" dirty="0">
              <a:solidFill>
                <a:schemeClr val="tx2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20A40CC5-176B-9442-82E4-408CAB2349BC}"/>
              </a:ext>
            </a:extLst>
          </p:cNvPr>
          <p:cNvSpPr/>
          <p:nvPr userDrawn="1"/>
        </p:nvSpPr>
        <p:spPr>
          <a:xfrm>
            <a:off x="442802" y="3750534"/>
            <a:ext cx="6071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Sekundär Dunkelgrau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FA56A28D-A369-AD4B-AF9B-25C454F18A4E}"/>
              </a:ext>
            </a:extLst>
          </p:cNvPr>
          <p:cNvSpPr/>
          <p:nvPr userDrawn="1"/>
        </p:nvSpPr>
        <p:spPr>
          <a:xfrm>
            <a:off x="1310310" y="3750534"/>
            <a:ext cx="6071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Sekundär Mittelgrau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7EF2EF5B-E92A-5D4A-8161-D33FFACE7341}"/>
              </a:ext>
            </a:extLst>
          </p:cNvPr>
          <p:cNvSpPr/>
          <p:nvPr userDrawn="1"/>
        </p:nvSpPr>
        <p:spPr>
          <a:xfrm>
            <a:off x="2187234" y="3750534"/>
            <a:ext cx="6071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Sekundär Hellgrau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4B21CFC-1C2A-AD4E-82DE-A68CEF4308BE}"/>
              </a:ext>
            </a:extLst>
          </p:cNvPr>
          <p:cNvSpPr/>
          <p:nvPr userDrawn="1"/>
        </p:nvSpPr>
        <p:spPr>
          <a:xfrm>
            <a:off x="3048909" y="3750534"/>
            <a:ext cx="6071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Sekundär Lichtgrau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C73389B4-7374-AB43-B9CD-0CA5B6ED4B02}"/>
              </a:ext>
            </a:extLst>
          </p:cNvPr>
          <p:cNvSpPr/>
          <p:nvPr userDrawn="1"/>
        </p:nvSpPr>
        <p:spPr>
          <a:xfrm>
            <a:off x="1617118" y="2240392"/>
            <a:ext cx="832193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Schwarz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A8E62580-B452-9141-99B8-14D406341FD8}"/>
              </a:ext>
            </a:extLst>
          </p:cNvPr>
          <p:cNvSpPr/>
          <p:nvPr userDrawn="1"/>
        </p:nvSpPr>
        <p:spPr>
          <a:xfrm>
            <a:off x="2821937" y="2240392"/>
            <a:ext cx="832193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Weiss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5C5DB8B7-067A-624F-90A9-5FE69A8819FA}"/>
              </a:ext>
            </a:extLst>
          </p:cNvPr>
          <p:cNvSpPr/>
          <p:nvPr userDrawn="1"/>
        </p:nvSpPr>
        <p:spPr>
          <a:xfrm>
            <a:off x="4619182" y="1485446"/>
            <a:ext cx="607189" cy="500399"/>
          </a:xfrm>
          <a:prstGeom prst="rect">
            <a:avLst/>
          </a:prstGeom>
          <a:solidFill>
            <a:schemeClr val="accent4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15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25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135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1A10FA4C-181C-BD41-AD4E-730F52457796}"/>
              </a:ext>
            </a:extLst>
          </p:cNvPr>
          <p:cNvSpPr/>
          <p:nvPr userDrawn="1"/>
        </p:nvSpPr>
        <p:spPr>
          <a:xfrm>
            <a:off x="6354200" y="1485446"/>
            <a:ext cx="607189" cy="500399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140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64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145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2466A38-6ECC-DF4F-869F-B98502E2D6A6}"/>
              </a:ext>
            </a:extLst>
          </p:cNvPr>
          <p:cNvSpPr/>
          <p:nvPr userDrawn="1"/>
        </p:nvSpPr>
        <p:spPr>
          <a:xfrm>
            <a:off x="5486692" y="1485446"/>
            <a:ext cx="607189" cy="500399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100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59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227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59F62C27-0EB2-5442-90B6-6A8F0C17931E}"/>
              </a:ext>
            </a:extLst>
          </p:cNvPr>
          <p:cNvSpPr/>
          <p:nvPr userDrawn="1"/>
        </p:nvSpPr>
        <p:spPr>
          <a:xfrm>
            <a:off x="7222141" y="1485446"/>
            <a:ext cx="607189" cy="500399"/>
          </a:xfrm>
          <a:prstGeom prst="rect">
            <a:avLst/>
          </a:prstGeom>
          <a:solidFill>
            <a:srgbClr val="DC0D15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215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25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25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5B9B3239-0231-A24D-B42D-624E409B3D20}"/>
              </a:ext>
            </a:extLst>
          </p:cNvPr>
          <p:cNvSpPr/>
          <p:nvPr userDrawn="1"/>
        </p:nvSpPr>
        <p:spPr>
          <a:xfrm>
            <a:off x="4619184" y="2091158"/>
            <a:ext cx="607188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Blau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D90492F4-04D9-0D48-A32F-3E322C29483A}"/>
              </a:ext>
            </a:extLst>
          </p:cNvPr>
          <p:cNvSpPr/>
          <p:nvPr userDrawn="1"/>
        </p:nvSpPr>
        <p:spPr>
          <a:xfrm>
            <a:off x="5486691" y="2091158"/>
            <a:ext cx="705915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Cyan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0C3949AB-62CF-6643-83F3-F76B12005678}"/>
              </a:ext>
            </a:extLst>
          </p:cNvPr>
          <p:cNvSpPr/>
          <p:nvPr userDrawn="1"/>
        </p:nvSpPr>
        <p:spPr>
          <a:xfrm>
            <a:off x="6363616" y="2091157"/>
            <a:ext cx="705914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Violett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CD1B9CD-D09C-5D4A-B064-6355897E2041}"/>
              </a:ext>
            </a:extLst>
          </p:cNvPr>
          <p:cNvSpPr/>
          <p:nvPr userDrawn="1"/>
        </p:nvSpPr>
        <p:spPr>
          <a:xfrm>
            <a:off x="7225291" y="2091158"/>
            <a:ext cx="607188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Rot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E0B457DF-BD61-044B-ACA4-342889CA02A1}"/>
              </a:ext>
            </a:extLst>
          </p:cNvPr>
          <p:cNvSpPr/>
          <p:nvPr userDrawn="1"/>
        </p:nvSpPr>
        <p:spPr>
          <a:xfrm>
            <a:off x="4619182" y="2490933"/>
            <a:ext cx="607189" cy="500399"/>
          </a:xfrm>
          <a:prstGeom prst="rect">
            <a:avLst/>
          </a:prstGeom>
          <a:solidFill>
            <a:srgbClr val="F18700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241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135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0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4931D8B5-D9AB-D547-B4C3-602A0499C239}"/>
              </a:ext>
            </a:extLst>
          </p:cNvPr>
          <p:cNvSpPr/>
          <p:nvPr userDrawn="1"/>
        </p:nvSpPr>
        <p:spPr>
          <a:xfrm>
            <a:off x="4619184" y="3096644"/>
            <a:ext cx="867508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Orange</a:t>
            </a:r>
          </a:p>
        </p:txBody>
      </p:sp>
    </p:spTree>
    <p:extLst>
      <p:ext uri="{BB962C8B-B14F-4D97-AF65-F5344CB8AC3E}">
        <p14:creationId xmlns:p14="http://schemas.microsoft.com/office/powerpoint/2010/main" val="27746805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4">
            <a:extLst>
              <a:ext uri="{FF2B5EF4-FFF2-40B4-BE49-F238E27FC236}">
                <a16:creationId xmlns:a16="http://schemas.microsoft.com/office/drawing/2014/main" id="{63CEC714-79BB-CB4B-8FB7-5903011CD8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5649600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fontAlgn="b">
              <a:lnSpc>
                <a:spcPts val="1800"/>
              </a:lnSpc>
              <a:spcBef>
                <a:spcPts val="0"/>
              </a:spcBef>
              <a:buFontTx/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 b="1" dirty="0">
                <a:effectLst/>
                <a:latin typeface="Arial" panose="020B0604020202020204" pitchFamily="34" charset="0"/>
              </a:rPr>
              <a:t>Absendername </a:t>
            </a:r>
            <a:br>
              <a:rPr lang="de-DE" b="1" dirty="0">
                <a:effectLst/>
                <a:latin typeface="Arial" panose="020B0604020202020204" pitchFamily="34" charset="0"/>
              </a:rPr>
            </a:br>
            <a:r>
              <a:rPr lang="de-DE" b="1" dirty="0">
                <a:effectLst/>
                <a:latin typeface="Arial" panose="020B0604020202020204" pitchFamily="34" charset="0"/>
              </a:rPr>
              <a:t>Musterstraße 00 · 80000 München · Tel. +49 89 0000 0000 </a:t>
            </a:r>
            <a:br>
              <a:rPr lang="de-DE" b="1" dirty="0">
                <a:effectLst/>
                <a:latin typeface="Arial" panose="020B0604020202020204" pitchFamily="34" charset="0"/>
              </a:rPr>
            </a:br>
            <a:r>
              <a:rPr lang="de-DE" b="1" dirty="0" err="1">
                <a:effectLst/>
                <a:latin typeface="Arial" panose="020B0604020202020204" pitchFamily="34" charset="0"/>
              </a:rPr>
              <a:t>info@musterdomain.de</a:t>
            </a:r>
            <a:r>
              <a:rPr lang="de-DE" b="1" dirty="0">
                <a:effectLst/>
                <a:latin typeface="Arial" panose="020B0604020202020204" pitchFamily="34" charset="0"/>
              </a:rPr>
              <a:t> · </a:t>
            </a:r>
            <a:r>
              <a:rPr lang="de-DE" b="1" dirty="0" err="1">
                <a:effectLst/>
                <a:latin typeface="Arial" panose="020B0604020202020204" pitchFamily="34" charset="0"/>
              </a:rPr>
              <a:t>www.musterdomain.de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CD72F1F-1A49-6848-A8CB-5DD9EC0B6D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78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ehrzeilige(r) Name(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97C0F3B-C485-90A2-7AF5-02660B2881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F19EB485-FBBD-4178-04F5-4BE4EB97680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69198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Name(n) der/des Vortragenden (zweizeilig) 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1909DC1-0AB8-CC02-1BE1-AB32B02C4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pic>
        <p:nvPicPr>
          <p:cNvPr id="13" name="Bildplatzhalter 24">
            <a:extLst>
              <a:ext uri="{FF2B5EF4-FFF2-40B4-BE49-F238E27FC236}">
                <a16:creationId xmlns:a16="http://schemas.microsoft.com/office/drawing/2014/main" id="{9B225499-2631-B077-1DF3-A5A54B2022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74766" y="1482852"/>
            <a:ext cx="6817200" cy="5373687"/>
          </a:xfrm>
          <a:prstGeom prst="rect">
            <a:avLst/>
          </a:prstGeom>
        </p:spPr>
      </p:pic>
      <p:sp>
        <p:nvSpPr>
          <p:cNvPr id="2" name="Titel 3">
            <a:extLst>
              <a:ext uri="{FF2B5EF4-FFF2-40B4-BE49-F238E27FC236}">
                <a16:creationId xmlns:a16="http://schemas.microsoft.com/office/drawing/2014/main" id="{F932244A-B4DF-915D-68D2-6662715FF4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765547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Titel der Master-, Bachelor- oder Seminar-Arbeit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Textplatzhalter 15">
            <a:extLst>
              <a:ext uri="{FF2B5EF4-FFF2-40B4-BE49-F238E27FC236}">
                <a16:creationId xmlns:a16="http://schemas.microsoft.com/office/drawing/2014/main" id="{B57AFC12-F32E-2D42-8DE4-9865B392E0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cap="all" baseline="0">
                <a:solidFill>
                  <a:srgbClr val="FF0000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Für zweizeilige Namen #### Diese Zeile Entfernen ####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äsentationstitel, Bild, LogoTeilein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28A3018A-0C50-1346-920A-3CC5ADBF33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07458" y="1484313"/>
            <a:ext cx="6817200" cy="5373687"/>
          </a:xfrm>
          <a:prstGeom prst="rect">
            <a:avLst/>
          </a:prstGeom>
          <a:solidFill>
            <a:schemeClr val="accent2"/>
          </a:solidFill>
        </p:spPr>
        <p:txBody>
          <a:bodyPr anchor="ctr" anchorCtr="0"/>
          <a:lstStyle>
            <a:lvl1pPr algn="ctr">
              <a:buFontTx/>
              <a:buNone/>
              <a:defRPr sz="800" baseline="0"/>
            </a:lvl1pPr>
          </a:lstStyle>
          <a:p>
            <a:endParaRPr lang="de-DE" dirty="0"/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97C0F3B-C485-90A2-7AF5-02660B2881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1909DC1-0AB8-CC02-1BE1-AB32B02C4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2" name="Untertitel 2">
            <a:extLst>
              <a:ext uri="{FF2B5EF4-FFF2-40B4-BE49-F238E27FC236}">
                <a16:creationId xmlns:a16="http://schemas.microsoft.com/office/drawing/2014/main" id="{EB5AEA6D-A74C-E5DA-38B7-FF932D24151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34599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Name(n) der/des Vortragenden</a:t>
            </a:r>
          </a:p>
        </p:txBody>
      </p:sp>
      <p:sp>
        <p:nvSpPr>
          <p:cNvPr id="3" name="Titel 3">
            <a:extLst>
              <a:ext uri="{FF2B5EF4-FFF2-40B4-BE49-F238E27FC236}">
                <a16:creationId xmlns:a16="http://schemas.microsoft.com/office/drawing/2014/main" id="{D4385398-F26C-4EF4-3E8F-2E1AC4C6E8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520282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Titel der Master-, Bachelor- oder Seminar-Arbeit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Textplatzhalter 15">
            <a:extLst>
              <a:ext uri="{FF2B5EF4-FFF2-40B4-BE49-F238E27FC236}">
                <a16:creationId xmlns:a16="http://schemas.microsoft.com/office/drawing/2014/main" id="{0BEB967C-6049-D8AF-39D9-0E1391E93C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cap="all" baseline="0">
                <a:solidFill>
                  <a:srgbClr val="FF0000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Für einzeilige Namen #### Diese Zeile Entfernen ####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0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äsentationstitel, Bild, LogoTeilein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28A3018A-0C50-1346-920A-3CC5ADBF33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07458" y="1484313"/>
            <a:ext cx="6817200" cy="5373687"/>
          </a:xfrm>
          <a:prstGeom prst="rect">
            <a:avLst/>
          </a:prstGeom>
          <a:solidFill>
            <a:schemeClr val="accent2"/>
          </a:solidFill>
        </p:spPr>
        <p:txBody>
          <a:bodyPr anchor="ctr" anchorCtr="0"/>
          <a:lstStyle>
            <a:lvl1pPr algn="ctr">
              <a:buFontTx/>
              <a:buNone/>
              <a:defRPr sz="800" baseline="0"/>
            </a:lvl1pPr>
          </a:lstStyle>
          <a:p>
            <a:endParaRPr lang="de-DE" dirty="0"/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97C0F3B-C485-90A2-7AF5-02660B2881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1909DC1-0AB8-CC02-1BE1-AB32B02C4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2" name="Untertitel 2">
            <a:extLst>
              <a:ext uri="{FF2B5EF4-FFF2-40B4-BE49-F238E27FC236}">
                <a16:creationId xmlns:a16="http://schemas.microsoft.com/office/drawing/2014/main" id="{EB5AEA6D-A74C-E5DA-38B7-FF932D24151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69198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Name(n) der/des Vortragenden (zweizeilig) </a:t>
            </a:r>
          </a:p>
        </p:txBody>
      </p:sp>
      <p:sp>
        <p:nvSpPr>
          <p:cNvPr id="3" name="Titel 3">
            <a:extLst>
              <a:ext uri="{FF2B5EF4-FFF2-40B4-BE49-F238E27FC236}">
                <a16:creationId xmlns:a16="http://schemas.microsoft.com/office/drawing/2014/main" id="{D4385398-F26C-4EF4-3E8F-2E1AC4C6E8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765547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Titel der Master-, Bachelor- oder Seminar-Arbeit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Textplatzhalter 15">
            <a:extLst>
              <a:ext uri="{FF2B5EF4-FFF2-40B4-BE49-F238E27FC236}">
                <a16:creationId xmlns:a16="http://schemas.microsoft.com/office/drawing/2014/main" id="{0BEB967C-6049-D8AF-39D9-0E1391E93C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cap="all" baseline="0">
                <a:solidFill>
                  <a:srgbClr val="FF0000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Für zweizeilige Namen #### Diese Zeile Entfernen ####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0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stitel, LogoTeilein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A01B540-1535-644B-B828-DE3173BE5EAF}"/>
              </a:ext>
            </a:extLst>
          </p:cNvPr>
          <p:cNvSpPr/>
          <p:nvPr userDrawn="1"/>
        </p:nvSpPr>
        <p:spPr>
          <a:xfrm>
            <a:off x="5376454" y="1484313"/>
            <a:ext cx="6815545" cy="53736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6968607-CF30-B14E-8DDB-DAB295493C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  <p:sp>
        <p:nvSpPr>
          <p:cNvPr id="6" name="Textplatzhalter 4">
            <a:extLst>
              <a:ext uri="{FF2B5EF4-FFF2-40B4-BE49-F238E27FC236}">
                <a16:creationId xmlns:a16="http://schemas.microsoft.com/office/drawing/2014/main" id="{485CA223-B97D-E0F1-D44C-1638DBA63D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D5728F8-66F0-434D-F60B-D021634229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2" name="Untertitel 2">
            <a:extLst>
              <a:ext uri="{FF2B5EF4-FFF2-40B4-BE49-F238E27FC236}">
                <a16:creationId xmlns:a16="http://schemas.microsoft.com/office/drawing/2014/main" id="{335359E2-C187-8EC9-1FA0-B585031EAFE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34599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Name(n) der/des Vortragenden</a:t>
            </a:r>
          </a:p>
        </p:txBody>
      </p:sp>
      <p:sp>
        <p:nvSpPr>
          <p:cNvPr id="3" name="Titel 3">
            <a:extLst>
              <a:ext uri="{FF2B5EF4-FFF2-40B4-BE49-F238E27FC236}">
                <a16:creationId xmlns:a16="http://schemas.microsoft.com/office/drawing/2014/main" id="{8708AEAC-8AF1-172E-B598-5BB5DFDBE0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505412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Titel der Master-, Bachelor- oder Seminar-Arbeit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Textplatzhalter 15">
            <a:extLst>
              <a:ext uri="{FF2B5EF4-FFF2-40B4-BE49-F238E27FC236}">
                <a16:creationId xmlns:a16="http://schemas.microsoft.com/office/drawing/2014/main" id="{D8BE2994-083D-32A7-9AB4-29D518EB9C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cap="all" baseline="0">
                <a:solidFill>
                  <a:srgbClr val="FF0000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Vorlage Für einzeilige Namen #### Diese Zeile Entfernen ####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4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äsentationstitel, LogoTeilein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A01B540-1535-644B-B828-DE3173BE5EAF}"/>
              </a:ext>
            </a:extLst>
          </p:cNvPr>
          <p:cNvSpPr/>
          <p:nvPr userDrawn="1"/>
        </p:nvSpPr>
        <p:spPr>
          <a:xfrm>
            <a:off x="5376454" y="1484313"/>
            <a:ext cx="6815545" cy="53736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6968607-CF30-B14E-8DDB-DAB295493C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B58FDCD6-6E84-7E41-A4E8-F8C848B326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92387" y="441325"/>
            <a:ext cx="7724551" cy="825500"/>
          </a:xfrm>
          <a:prstGeom prst="rect">
            <a:avLst/>
          </a:prstGeom>
        </p:spPr>
        <p:txBody>
          <a:bodyPr lIns="54000" tIns="356400" rIns="54000" bIns="43200" anchor="b" anchorCtr="0"/>
          <a:lstStyle>
            <a:lvl1pPr marL="0" indent="0">
              <a:lnSpc>
                <a:spcPct val="88000"/>
              </a:lnSpc>
              <a:spcBef>
                <a:spcPts val="0"/>
              </a:spcBef>
              <a:buFontTx/>
              <a:buNone/>
              <a:defRPr sz="680" b="1" i="0" cap="all" spc="80" baseline="0"/>
            </a:lvl1pPr>
            <a:lvl2pPr indent="0">
              <a:lnSpc>
                <a:spcPts val="880"/>
              </a:lnSpc>
              <a:buFontTx/>
              <a:buNone/>
              <a:defRPr sz="680" b="1" i="0" cap="all" spc="80" baseline="0"/>
            </a:lvl2pPr>
            <a:lvl3pPr indent="0">
              <a:lnSpc>
                <a:spcPts val="880"/>
              </a:lnSpc>
              <a:buFontTx/>
              <a:buNone/>
              <a:defRPr sz="680" b="1" i="0" cap="all" spc="80" baseline="0"/>
            </a:lvl3pPr>
            <a:lvl4pPr indent="0">
              <a:lnSpc>
                <a:spcPts val="880"/>
              </a:lnSpc>
              <a:buFontTx/>
              <a:buNone/>
              <a:defRPr sz="680" b="1" i="0" cap="all" spc="80" baseline="0"/>
            </a:lvl4pPr>
            <a:lvl5pPr indent="0">
              <a:lnSpc>
                <a:spcPts val="880"/>
              </a:lnSpc>
              <a:buFontTx/>
              <a:buNone/>
              <a:defRPr sz="680" b="1" i="0" cap="all" spc="80" baseline="0"/>
            </a:lvl5pPr>
          </a:lstStyle>
          <a:p>
            <a:pPr marL="0" indent="0">
              <a:lnSpc>
                <a:spcPct val="88000"/>
              </a:lnSpc>
              <a:spcBef>
                <a:spcPts val="0"/>
              </a:spcBef>
              <a:buFontTx/>
              <a:buNone/>
            </a:pPr>
            <a:r>
              <a:rPr lang="de-DE" sz="680" b="1" i="0" baseline="0">
                <a:latin typeface="Arial" panose="020B0604020202020204" pitchFamily="34" charset="0"/>
              </a:rPr>
              <a:t> </a:t>
            </a:r>
            <a:endParaRPr lang="de-DE" sz="680" b="1" i="0" baseline="0" dirty="0">
              <a:latin typeface="Arial" panose="020B0604020202020204" pitchFamily="34" charset="0"/>
            </a:endParaRP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485CA223-B97D-E0F1-D44C-1638DBA63D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D5728F8-66F0-434D-F60B-D021634229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2" name="Untertitel 2">
            <a:extLst>
              <a:ext uri="{FF2B5EF4-FFF2-40B4-BE49-F238E27FC236}">
                <a16:creationId xmlns:a16="http://schemas.microsoft.com/office/drawing/2014/main" id="{335359E2-C187-8EC9-1FA0-B585031EAFE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69198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Name(n) der/des Vortragenden (zweizeilig) </a:t>
            </a:r>
          </a:p>
        </p:txBody>
      </p:sp>
      <p:sp>
        <p:nvSpPr>
          <p:cNvPr id="3" name="Titel 3">
            <a:extLst>
              <a:ext uri="{FF2B5EF4-FFF2-40B4-BE49-F238E27FC236}">
                <a16:creationId xmlns:a16="http://schemas.microsoft.com/office/drawing/2014/main" id="{8708AEAC-8AF1-172E-B598-5BB5DFDBE0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765547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Titel der Master-, Bachelor- oder Seminar-Arbeit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70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6">
            <a:extLst>
              <a:ext uri="{FF2B5EF4-FFF2-40B4-BE49-F238E27FC236}">
                <a16:creationId xmlns:a16="http://schemas.microsoft.com/office/drawing/2014/main" id="{61DF7720-7E46-0340-BCE7-71A2014BEE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2160000"/>
            <a:ext cx="7200000" cy="14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360"/>
              </a:lnSpc>
              <a:spcBef>
                <a:spcPts val="0"/>
              </a:spcBef>
              <a:buFontTx/>
              <a:buNone/>
              <a:defRPr sz="2800" b="1" i="0" baseline="0">
                <a:latin typeface="Arial" panose="020B0604020202020204" pitchFamily="34" charset="0"/>
              </a:defRPr>
            </a:lvl1pPr>
            <a:lvl2pPr>
              <a:buFontTx/>
              <a:buNone/>
              <a:defRPr sz="2800" b="1" i="0" baseline="0">
                <a:latin typeface="Arial" panose="020B0604020202020204" pitchFamily="34" charset="0"/>
              </a:defRPr>
            </a:lvl2pPr>
            <a:lvl3pPr>
              <a:buFontTx/>
              <a:buNone/>
              <a:defRPr sz="2800" b="1" i="0" baseline="0">
                <a:latin typeface="Arial" panose="020B0604020202020204" pitchFamily="34" charset="0"/>
              </a:defRPr>
            </a:lvl3pPr>
            <a:lvl4pPr>
              <a:buFontTx/>
              <a:buNone/>
              <a:defRPr sz="2800" b="1" i="0" baseline="0">
                <a:latin typeface="Arial" panose="020B0604020202020204" pitchFamily="34" charset="0"/>
              </a:defRPr>
            </a:lvl4pPr>
            <a:lvl5pPr>
              <a:buFontTx/>
              <a:buNone/>
              <a:defRPr sz="2800" b="1" i="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1. Erstes Kapitel</a:t>
            </a:r>
          </a:p>
        </p:txBody>
      </p:sp>
    </p:spTree>
    <p:extLst>
      <p:ext uri="{BB962C8B-B14F-4D97-AF65-F5344CB8AC3E}">
        <p14:creationId xmlns:p14="http://schemas.microsoft.com/office/powerpoint/2010/main" val="217875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titel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EDE05814-3898-F167-4E63-E4A0FD93B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601" y="13854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2" name="Fußzeilenplatzhalter 7">
            <a:extLst>
              <a:ext uri="{FF2B5EF4-FFF2-40B4-BE49-F238E27FC236}">
                <a16:creationId xmlns:a16="http://schemas.microsoft.com/office/drawing/2014/main" id="{F49B20B7-6E0B-C41D-81E7-373A8278A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C7818385-CA54-9DFA-6A9A-D48CFFA8B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4" name="Datumsplatzhalter 12">
            <a:extLst>
              <a:ext uri="{FF2B5EF4-FFF2-40B4-BE49-F238E27FC236}">
                <a16:creationId xmlns:a16="http://schemas.microsoft.com/office/drawing/2014/main" id="{2D5081DC-8863-F7AD-CB15-EC0FD8A2F3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Vortragsdatum</a:t>
            </a:r>
          </a:p>
        </p:txBody>
      </p:sp>
    </p:spTree>
    <p:extLst>
      <p:ext uri="{BB962C8B-B14F-4D97-AF65-F5344CB8AC3E}">
        <p14:creationId xmlns:p14="http://schemas.microsoft.com/office/powerpoint/2010/main" val="44587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7">
            <a:extLst>
              <a:ext uri="{FF2B5EF4-FFF2-40B4-BE49-F238E27FC236}">
                <a16:creationId xmlns:a16="http://schemas.microsoft.com/office/drawing/2014/main" id="{57C8CA31-DEE5-5F89-8B14-7166FAB7F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4" name="Foliennummernplatzhalter 8">
            <a:extLst>
              <a:ext uri="{FF2B5EF4-FFF2-40B4-BE49-F238E27FC236}">
                <a16:creationId xmlns:a16="http://schemas.microsoft.com/office/drawing/2014/main" id="{E2E45E54-0637-77CE-9A33-3FF45ED19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Datumsplatzhalter 12">
            <a:extLst>
              <a:ext uri="{FF2B5EF4-FFF2-40B4-BE49-F238E27FC236}">
                <a16:creationId xmlns:a16="http://schemas.microsoft.com/office/drawing/2014/main" id="{13E1ACA1-D1BB-4195-5590-B165F212E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Vortragsdatum</a:t>
            </a: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4EF51A7C-9F50-A2D3-2876-AB609A8F9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400" y="1369114"/>
            <a:ext cx="11303000" cy="5046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Textplatzhalter 15">
            <a:extLst>
              <a:ext uri="{FF2B5EF4-FFF2-40B4-BE49-F238E27FC236}">
                <a16:creationId xmlns:a16="http://schemas.microsoft.com/office/drawing/2014/main" id="{74AFA13A-85B9-D6DF-3D01-D0C0EEE733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/>
              <a:t>Folientitel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279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2.wmf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DFD8EF26-FA82-6D40-93F2-70EAE952FA46}"/>
              </a:ext>
            </a:extLst>
          </p:cNvPr>
          <p:cNvSpPr/>
          <p:nvPr userDrawn="1"/>
        </p:nvSpPr>
        <p:spPr>
          <a:xfrm>
            <a:off x="1" y="1483200"/>
            <a:ext cx="5376454" cy="537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DA465598-6EE5-EE49-A177-6E3551F9A56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46400" y="442800"/>
            <a:ext cx="11303000" cy="8255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4707124-3686-4E6A-5A59-1CB8D255AB77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5" name="Titelplatzhalter 4">
            <a:extLst>
              <a:ext uri="{FF2B5EF4-FFF2-40B4-BE49-F238E27FC236}">
                <a16:creationId xmlns:a16="http://schemas.microsoft.com/office/drawing/2014/main" id="{547DFAC8-0A0F-50BC-6EE6-B717EA268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5" y="1818540"/>
            <a:ext cx="50308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9" r:id="rId3"/>
    <p:sldLayoutId id="2147483684" r:id="rId4"/>
    <p:sldLayoutId id="2147483655" r:id="rId5"/>
    <p:sldLayoutId id="2147483688" r:id="rId6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 userDrawn="1">
          <p15:clr>
            <a:srgbClr val="F26B43"/>
          </p15:clr>
        </p15:guide>
        <p15:guide id="5" orient="horz" pos="4042" userDrawn="1">
          <p15:clr>
            <a:srgbClr val="F26B43"/>
          </p15:clr>
        </p15:guide>
        <p15:guide id="9" pos="7401" userDrawn="1">
          <p15:clr>
            <a:srgbClr val="F26B43"/>
          </p15:clr>
        </p15:guide>
        <p15:guide id="13" pos="279" userDrawn="1">
          <p15:clr>
            <a:srgbClr val="F26B43"/>
          </p15:clr>
        </p15:guide>
        <p15:guide id="14" orient="horz" pos="278" userDrawn="1">
          <p15:clr>
            <a:srgbClr val="F26B43"/>
          </p15:clr>
        </p15:guide>
        <p15:guide id="15" orient="horz" userDrawn="1">
          <p15:clr>
            <a:srgbClr val="F26B43"/>
          </p15:clr>
        </p15:guide>
        <p15:guide id="16" orient="horz" pos="136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DFD8EF26-FA82-6D40-93F2-70EAE952FA46}"/>
              </a:ext>
            </a:extLst>
          </p:cNvPr>
          <p:cNvSpPr/>
          <p:nvPr userDrawn="1"/>
        </p:nvSpPr>
        <p:spPr>
          <a:xfrm>
            <a:off x="1" y="1483200"/>
            <a:ext cx="5376454" cy="537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4EC720E-3048-2B4D-B927-E08F3BECF1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4500" y="442800"/>
            <a:ext cx="113030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56611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799E554-D74C-2D46-A4A0-20AFFC9B03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A7DF8FA-2683-4642-B02D-78840267E6F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6399" y="441325"/>
            <a:ext cx="1744349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94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450F987-FA49-6B46-BF54-C31FF84DB439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46400" y="442800"/>
            <a:ext cx="11303000" cy="8255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B9AE9DF-D3BC-8785-319B-EE2B0EF5EE1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2" name="Fußzeilenplatzhalter 7">
            <a:extLst>
              <a:ext uri="{FF2B5EF4-FFF2-40B4-BE49-F238E27FC236}">
                <a16:creationId xmlns:a16="http://schemas.microsoft.com/office/drawing/2014/main" id="{B338126F-3629-067F-DCE5-48ECC0F09A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4" name="Foliennummernplatzhalter 8">
            <a:extLst>
              <a:ext uri="{FF2B5EF4-FFF2-40B4-BE49-F238E27FC236}">
                <a16:creationId xmlns:a16="http://schemas.microsoft.com/office/drawing/2014/main" id="{9B79BA83-BA36-7B86-9707-7D9E19B39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Datumsplatzhalter 12">
            <a:extLst>
              <a:ext uri="{FF2B5EF4-FFF2-40B4-BE49-F238E27FC236}">
                <a16:creationId xmlns:a16="http://schemas.microsoft.com/office/drawing/2014/main" id="{B05D85D5-1E38-5406-2840-A153D3E42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Vortragsdatum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BAAA36F7-896F-D7BA-4147-89EF71398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400" y="1369114"/>
            <a:ext cx="11303000" cy="5046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6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8" r:id="rId3"/>
    <p:sldLayoutId id="2147483679" r:id="rId4"/>
    <p:sldLayoutId id="2147483683" r:id="rId5"/>
    <p:sldLayoutId id="2147483680" r:id="rId6"/>
    <p:sldLayoutId id="2147483681" r:id="rId7"/>
    <p:sldLayoutId id="2147483687" r:id="rId8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  <p15:guide id="16" orient="horz" pos="1366" userDrawn="1">
          <p15:clr>
            <a:srgbClr val="F26B43"/>
          </p15:clr>
        </p15:guide>
        <p15:guide id="18" pos="1459" userDrawn="1">
          <p15:clr>
            <a:srgbClr val="F26B43"/>
          </p15:clr>
        </p15:guide>
        <p15:guide id="19" pos="2048" userDrawn="1">
          <p15:clr>
            <a:srgbClr val="F26B43"/>
          </p15:clr>
        </p15:guide>
        <p15:guide id="20" pos="2638" userDrawn="1">
          <p15:clr>
            <a:srgbClr val="F26B43"/>
          </p15:clr>
        </p15:guide>
        <p15:guide id="21" pos="3228" userDrawn="1">
          <p15:clr>
            <a:srgbClr val="F26B43"/>
          </p15:clr>
        </p15:guide>
        <p15:guide id="23" pos="3817" userDrawn="1">
          <p15:clr>
            <a:srgbClr val="F26B43"/>
          </p15:clr>
        </p15:guide>
        <p15:guide id="24" pos="4407" userDrawn="1">
          <p15:clr>
            <a:srgbClr val="F26B43"/>
          </p15:clr>
        </p15:guide>
        <p15:guide id="26" pos="4997" userDrawn="1">
          <p15:clr>
            <a:srgbClr val="F26B43"/>
          </p15:clr>
        </p15:guide>
        <p15:guide id="27" pos="5586" userDrawn="1">
          <p15:clr>
            <a:srgbClr val="F26B43"/>
          </p15:clr>
        </p15:guide>
        <p15:guide id="28" pos="6176" userDrawn="1">
          <p15:clr>
            <a:srgbClr val="F26B43"/>
          </p15:clr>
        </p15:guide>
        <p15:guide id="29" pos="6766" userDrawn="1">
          <p15:clr>
            <a:srgbClr val="F26B43"/>
          </p15:clr>
        </p15:guide>
        <p15:guide id="30" pos="869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7">
            <a:extLst>
              <a:ext uri="{FF2B5EF4-FFF2-40B4-BE49-F238E27FC236}">
                <a16:creationId xmlns:a16="http://schemas.microsoft.com/office/drawing/2014/main" id="{A75F0115-0CAB-C62E-13E2-0C0B80BD73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4875950D-B0D7-04A2-F1C9-1C7F2E9A6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4" name="Datumsplatzhalter 12">
            <a:extLst>
              <a:ext uri="{FF2B5EF4-FFF2-40B4-BE49-F238E27FC236}">
                <a16:creationId xmlns:a16="http://schemas.microsoft.com/office/drawing/2014/main" id="{43109388-F3F6-AB75-49CF-3AF9576C7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Vortragsdatum</a:t>
            </a:r>
          </a:p>
        </p:txBody>
      </p:sp>
    </p:spTree>
    <p:extLst>
      <p:ext uri="{BB962C8B-B14F-4D97-AF65-F5344CB8AC3E}">
        <p14:creationId xmlns:p14="http://schemas.microsoft.com/office/powerpoint/2010/main" val="273918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DED63A8-5311-184A-B74C-C37B428BFE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6400" y="442801"/>
            <a:ext cx="1745167" cy="82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10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grundner-culemann@nm.ifi.lmu.de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D8D8F3B-D641-5554-E5AE-D64FAB90F6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>
                <a:effectLst/>
                <a:latin typeface="Arial" panose="020B0604020202020204" pitchFamily="34" charset="0"/>
              </a:rPr>
              <a:t>Antritts(Abschluss)vortrag zur Masterarbeit (Bachelorarbeit)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Aufgabensteller: Prof. Dr. Kranzlmüller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Betreut von: #####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Vortragsdatum: #####</a:t>
            </a:r>
            <a:endParaRPr lang="de-DE">
              <a:effectLst/>
              <a:latin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28ED60C-93D4-AE49-1FD2-1BB6334BD9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48F4CE-C5C9-F2A0-A891-00A5297B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2A5E3-53C7-E032-5509-2D5044E724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3508C0-BB0A-48E5-AED7-234B263CC7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>
                <a:effectLst/>
                <a:latin typeface="Arial" panose="020B0604020202020204" pitchFamily="34" charset="0"/>
              </a:rPr>
              <a:t>Antritts(Abschluss)vortrag zur Masterarbeit (Bachelorarbeit)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Aufgabensteller: Prof. Dr. Kranzlmüller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Betreut von: #####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Vortragsdatum: #####</a:t>
            </a:r>
            <a:endParaRPr lang="de-DE">
              <a:effectLst/>
              <a:latin typeface="Arial" panose="020B0604020202020204" pitchFamily="34" charset="0"/>
            </a:endParaRPr>
          </a:p>
        </p:txBody>
      </p:sp>
      <p:sp>
        <p:nvSpPr>
          <p:cNvPr id="7" name="Untertitel 6">
            <a:extLst>
              <a:ext uri="{FF2B5EF4-FFF2-40B4-BE49-F238E27FC236}">
                <a16:creationId xmlns:a16="http://schemas.microsoft.com/office/drawing/2014/main" id="{5B1B6E7C-63AC-8059-8199-2F994A9A51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DAD23AD-B77A-331B-2A1C-13ED28879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7AEBECC-AD16-07F6-15FF-8B651970ED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4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D95C74-5CF4-5573-6791-2CF595DEE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DD57F3-20F8-B570-4396-7F9ABDCE9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258910-D559-42C0-9C6D-04A0BF5983C2}" type="slidenum">
              <a:rPr lang="en-US" smtClean="0"/>
              <a:t>3</a:t>
            </a:fld>
            <a:endParaRPr lang="en-US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021D62-4503-9959-7CF9-02A6E47ED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/>
              <a:t># Merkblatt zu Präsentationen</a:t>
            </a:r>
          </a:p>
          <a:p>
            <a:pPr marL="457200" indent="-457200">
              <a:buAutoNum type="arabicPeriod"/>
            </a:pPr>
            <a:r>
              <a:rPr lang="de-DE"/>
              <a:t>Frei sprechen, nicht vor-/ablesen.</a:t>
            </a:r>
          </a:p>
          <a:p>
            <a:pPr marL="457200" indent="-457200">
              <a:buAutoNum type="arabicPeriod"/>
            </a:pPr>
            <a:r>
              <a:rPr lang="de-DE"/>
              <a:t>Das vorgegebene Template verwenden </a:t>
            </a:r>
          </a:p>
          <a:p>
            <a:pPr marL="457200" indent="-457200">
              <a:buAutoNum type="arabicPeriod"/>
            </a:pPr>
            <a:r>
              <a:rPr lang="de-DE"/>
              <a:t>Zeitmanagement (Zeitrahmen weder über- noch unterschreiten)</a:t>
            </a:r>
          </a:p>
          <a:p>
            <a:pPr marL="457200" indent="-457200">
              <a:buAutoNum type="arabicPeriod"/>
            </a:pPr>
            <a:r>
              <a:rPr lang="de-DE"/>
              <a:t>Auf Lesbarkeit auf den Folien achten (z.B. Größe und Farbe)</a:t>
            </a:r>
          </a:p>
          <a:p>
            <a:pPr marL="457200" indent="-457200">
              <a:buAutoNum type="arabicPeriod"/>
            </a:pPr>
            <a:r>
              <a:rPr lang="de-DE"/>
              <a:t>Keine "Wall of Text" auf den Folien</a:t>
            </a:r>
          </a:p>
          <a:p>
            <a:pPr marL="457200" indent="-457200">
              <a:buAutoNum type="arabicPeriod"/>
            </a:pPr>
            <a:r>
              <a:rPr lang="de-DE"/>
              <a:t>Keine Folie mit Inhaltsverzeichnis</a:t>
            </a:r>
          </a:p>
          <a:p>
            <a:pPr marL="457200" indent="-457200">
              <a:buAutoNum type="arabicPeriod"/>
            </a:pPr>
            <a:r>
              <a:rPr lang="de-DE"/>
              <a:t>Keine Dankesfolie</a:t>
            </a:r>
          </a:p>
          <a:p>
            <a:pPr marL="457200" indent="-457200">
              <a:buAutoNum type="arabicPeriod"/>
            </a:pPr>
            <a:r>
              <a:rPr lang="de-DE"/>
              <a:t>Online-Präsentationen: Bitte nur Folienübergänge oder Animationen wählen, die als augenblicklich wahrgenommen werden.</a:t>
            </a:r>
          </a:p>
          <a:p>
            <a:pPr marL="457200" indent="-457200">
              <a:buAutoNum type="arabicPeriod"/>
            </a:pPr>
            <a:r>
              <a:rPr lang="de-DE" b="1"/>
              <a:t>Probevortrag vor Betreuer:in halten!</a:t>
            </a:r>
            <a:endParaRPr lang="en-US" b="1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E7FD5F-90E5-BECB-F192-B81512DF9F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/>
              <a:t>tipps</a:t>
            </a:r>
            <a:endParaRPr lang="en-US"/>
          </a:p>
        </p:txBody>
      </p:sp>
      <p:pic>
        <p:nvPicPr>
          <p:cNvPr id="8" name="Grafik 7" descr="Häkchen mit einfarbiger Füllung">
            <a:extLst>
              <a:ext uri="{FF2B5EF4-FFF2-40B4-BE49-F238E27FC236}">
                <a16:creationId xmlns:a16="http://schemas.microsoft.com/office/drawing/2014/main" id="{6BDDBA1E-CEB6-A5AE-0A47-FC8DADC9D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3469" y="2288103"/>
            <a:ext cx="281346" cy="28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932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20C857E-0EE1-DFF6-E8AC-0EE2CCA6BF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Headline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44AEBA-9D21-654B-9837-316C0897F3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1472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B67E3E2-916C-9505-5E4D-228DA9FD08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B30828-CA21-1F44-A7B9-4C825452A9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18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36669632-8198-0844-326A-F26DDCA170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A5C6095-1E3B-0B48-9A62-D8D9ED17255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/>
              <a:t> 51.831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094C8F3-E65D-E442-80F7-9C336BB8543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algn="r"/>
            <a:r>
              <a:rPr lang="de-DE" dirty="0"/>
              <a:t>Wintersemester 2021/22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6438343-6B4E-6440-83C6-0B24CD6FDA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wurde die LMU gegründet.</a:t>
            </a:r>
          </a:p>
          <a:p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A6749DA-FE5C-4F4B-BAFE-1C7E0E8B8D3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Fakultäten bieten ein breites und aus-differenziertes Spektrum aller Gebiete </a:t>
            </a:r>
            <a:br>
              <a:rPr lang="de-DE" dirty="0"/>
            </a:br>
            <a:r>
              <a:rPr lang="de-DE" dirty="0"/>
              <a:t>des Wissens:</a:t>
            </a:r>
          </a:p>
          <a:p>
            <a:pPr lvl="0"/>
            <a:r>
              <a:rPr lang="de-DE" dirty="0"/>
              <a:t>Rechts-, Wirtschafts- und Sozial-wissenschaften</a:t>
            </a:r>
          </a:p>
          <a:p>
            <a:pPr lvl="0"/>
            <a:r>
              <a:rPr lang="de-DE" dirty="0"/>
              <a:t>Geistes- und Kulturwissenschaften</a:t>
            </a:r>
          </a:p>
          <a:p>
            <a:pPr lvl="0"/>
            <a:r>
              <a:rPr lang="de-DE" dirty="0"/>
              <a:t>Medizin </a:t>
            </a:r>
          </a:p>
          <a:p>
            <a:pPr lvl="0"/>
            <a:r>
              <a:rPr lang="de-DE" dirty="0"/>
              <a:t>Naturwissenschaften</a:t>
            </a:r>
          </a:p>
          <a:p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4ED5F77-3DC1-5444-AA03-8315F4BD2EE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Studierende aus rund 140 Ländern.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Rund 19% der LMU-Studierenden stammen aus dem Ausland.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6" name="Fußzeilenplatzhalter 15">
            <a:extLst>
              <a:ext uri="{FF2B5EF4-FFF2-40B4-BE49-F238E27FC236}">
                <a16:creationId xmlns:a16="http://schemas.microsoft.com/office/drawing/2014/main" id="{FCE633FB-A371-FEE9-55D8-6E678A2BB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8AE92BAE-9B89-4716-0B03-A3DD6B2C1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258910-D559-42C0-9C6D-04A0BF5983C2}" type="slidenum">
              <a:rPr lang="en-US" smtClean="0"/>
              <a:t>4</a:t>
            </a:fld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C1F89E7-1D5C-7913-80C9-565A83535E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608CA32-0355-7548-B1E7-1590398D6ED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696" y="2151474"/>
            <a:ext cx="816297" cy="69491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5F503FF-4BC0-8F4A-AB67-C6D79AF7187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9168" y="2059539"/>
            <a:ext cx="967996" cy="824056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09AF3CAE-5F48-EC47-9231-EB232C23B9B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1888" y="2178917"/>
            <a:ext cx="1377534" cy="61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2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66C02716-058E-F0E6-3A0F-EB8BF35558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Bei Problemen mit dieser Vorlage kontaktieren Sie bitte Ihre Betreuungsperson oder  </a:t>
            </a:r>
          </a:p>
          <a:p>
            <a:r>
              <a:rPr lang="de-DE">
                <a:highlight>
                  <a:srgbClr val="C0C0C0"/>
                </a:highlight>
                <a:hlinkClick r:id="rId2"/>
              </a:rPr>
              <a:t>grundner-culemann@nm.ifi.lmu.de</a:t>
            </a:r>
            <a:endParaRPr lang="de-DE">
              <a:highlight>
                <a:srgbClr val="C0C0C0"/>
              </a:highlight>
            </a:endParaRPr>
          </a:p>
          <a:p>
            <a:r>
              <a:rPr lang="de-DE"/>
              <a:t>(Kontakt verfällt 07/2025) 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C1FEC367-1237-D3ED-003B-9370C15FBA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487863" y="6496050"/>
            <a:ext cx="7704137" cy="2333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Adjust footer: Surname, presentation (short) title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D5D9F661-BE4D-5E2A-7F59-72803218584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07775" y="6496050"/>
            <a:ext cx="784225" cy="233363"/>
          </a:xfrm>
          <a:prstGeom prst="rect">
            <a:avLst/>
          </a:prstGeom>
        </p:spPr>
        <p:txBody>
          <a:bodyPr/>
          <a:lstStyle/>
          <a:p>
            <a:fld id="{09258910-D559-42C0-9C6D-04A0BF5983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70739"/>
      </p:ext>
    </p:extLst>
  </p:cSld>
  <p:clrMapOvr>
    <a:masterClrMapping/>
  </p:clrMapOvr>
</p:sld>
</file>

<file path=ppt/theme/theme1.xml><?xml version="1.0" encoding="utf-8"?>
<a:theme xmlns:a="http://schemas.openxmlformats.org/drawingml/2006/main" name="Präsentationstitel">
  <a:themeElements>
    <a:clrScheme name="LMU_PPT">
      <a:dk1>
        <a:srgbClr val="00883A"/>
      </a:dk1>
      <a:lt1>
        <a:sysClr val="window" lastClr="FFFFFF"/>
      </a:lt1>
      <a:dk2>
        <a:srgbClr val="232323"/>
      </a:dk2>
      <a:lt2>
        <a:srgbClr val="626468"/>
      </a:lt2>
      <a:accent1>
        <a:srgbClr val="C0C1C3"/>
      </a:accent1>
      <a:accent2>
        <a:srgbClr val="E6E6E7"/>
      </a:accent2>
      <a:accent3>
        <a:srgbClr val="F5F5F5"/>
      </a:accent3>
      <a:accent4>
        <a:srgbClr val="0F1987"/>
      </a:accent4>
      <a:accent5>
        <a:srgbClr val="009FE3"/>
      </a:accent5>
      <a:accent6>
        <a:srgbClr val="8C4091"/>
      </a:accent6>
      <a:hlink>
        <a:srgbClr val="D71919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äsentationstitel Variante">
  <a:themeElements>
    <a:clrScheme name="LMU_PPT">
      <a:dk1>
        <a:srgbClr val="00883A"/>
      </a:dk1>
      <a:lt1>
        <a:sysClr val="window" lastClr="FFFFFF"/>
      </a:lt1>
      <a:dk2>
        <a:srgbClr val="232323"/>
      </a:dk2>
      <a:lt2>
        <a:srgbClr val="626468"/>
      </a:lt2>
      <a:accent1>
        <a:srgbClr val="C0C1C3"/>
      </a:accent1>
      <a:accent2>
        <a:srgbClr val="E6E6E7"/>
      </a:accent2>
      <a:accent3>
        <a:srgbClr val="F5F5F5"/>
      </a:accent3>
      <a:accent4>
        <a:srgbClr val="0F1987"/>
      </a:accent4>
      <a:accent5>
        <a:srgbClr val="009FE3"/>
      </a:accent5>
      <a:accent6>
        <a:srgbClr val="8C4091"/>
      </a:accent6>
      <a:hlink>
        <a:srgbClr val="D71919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piteltrenner">
  <a:themeElements>
    <a:clrScheme name="LMU">
      <a:dk1>
        <a:srgbClr val="008740"/>
      </a:dk1>
      <a:lt1>
        <a:sysClr val="window" lastClr="FFFFFF"/>
      </a:lt1>
      <a:dk2>
        <a:srgbClr val="000000"/>
      </a:dk2>
      <a:lt2>
        <a:srgbClr val="4A4A4A"/>
      </a:lt2>
      <a:accent1>
        <a:srgbClr val="9D9D9D"/>
      </a:accent1>
      <a:accent2>
        <a:srgbClr val="D0D0D0"/>
      </a:accent2>
      <a:accent3>
        <a:srgbClr val="F4F4F4"/>
      </a:accent3>
      <a:accent4>
        <a:srgbClr val="023E84"/>
      </a:accent4>
      <a:accent5>
        <a:srgbClr val="009FE3"/>
      </a:accent5>
      <a:accent6>
        <a:srgbClr val="8C40A5"/>
      </a:accent6>
      <a:hlink>
        <a:srgbClr val="DC0D15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Kapiteltrenner">
  <a:themeElements>
    <a:clrScheme name="LMU">
      <a:dk1>
        <a:srgbClr val="008740"/>
      </a:dk1>
      <a:lt1>
        <a:sysClr val="window" lastClr="FFFFFF"/>
      </a:lt1>
      <a:dk2>
        <a:srgbClr val="000000"/>
      </a:dk2>
      <a:lt2>
        <a:srgbClr val="4A4A4A"/>
      </a:lt2>
      <a:accent1>
        <a:srgbClr val="9D9D9D"/>
      </a:accent1>
      <a:accent2>
        <a:srgbClr val="D0D0D0"/>
      </a:accent2>
      <a:accent3>
        <a:srgbClr val="F4F4F4"/>
      </a:accent3>
      <a:accent4>
        <a:srgbClr val="023E84"/>
      </a:accent4>
      <a:accent5>
        <a:srgbClr val="009FE3"/>
      </a:accent5>
      <a:accent6>
        <a:srgbClr val="8C40A5"/>
      </a:accent6>
      <a:hlink>
        <a:srgbClr val="DC0D15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Inhalt">
  <a:themeElements>
    <a:clrScheme name="LMU_PPT">
      <a:dk1>
        <a:srgbClr val="00883A"/>
      </a:dk1>
      <a:lt1>
        <a:sysClr val="window" lastClr="FFFFFF"/>
      </a:lt1>
      <a:dk2>
        <a:srgbClr val="232323"/>
      </a:dk2>
      <a:lt2>
        <a:srgbClr val="626468"/>
      </a:lt2>
      <a:accent1>
        <a:srgbClr val="C0C1C3"/>
      </a:accent1>
      <a:accent2>
        <a:srgbClr val="E6E6E7"/>
      </a:accent2>
      <a:accent3>
        <a:srgbClr val="F5F5F5"/>
      </a:accent3>
      <a:accent4>
        <a:srgbClr val="0F1987"/>
      </a:accent4>
      <a:accent5>
        <a:srgbClr val="009FE3"/>
      </a:accent5>
      <a:accent6>
        <a:srgbClr val="8C4091"/>
      </a:accent6>
      <a:hlink>
        <a:srgbClr val="D71919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90000"/>
      <a:lstStyle>
        <a:defPPr marL="0" indent="0" algn="l">
          <a:spcBef>
            <a:spcPts val="1200"/>
          </a:spcBef>
          <a:buSzPct val="80000"/>
          <a:buNone/>
          <a:defRPr sz="15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Rücktitel">
  <a:themeElements>
    <a:clrScheme name="Benutzerdefiniert 1">
      <a:dk1>
        <a:srgbClr val="008740"/>
      </a:dk1>
      <a:lt1>
        <a:srgbClr val="FFFFFF"/>
      </a:lt1>
      <a:dk2>
        <a:srgbClr val="000000"/>
      </a:dk2>
      <a:lt2>
        <a:srgbClr val="4A4A4A"/>
      </a:lt2>
      <a:accent1>
        <a:srgbClr val="9D9D9D"/>
      </a:accent1>
      <a:accent2>
        <a:srgbClr val="D0D0D0"/>
      </a:accent2>
      <a:accent3>
        <a:srgbClr val="F4F4F4"/>
      </a:accent3>
      <a:accent4>
        <a:srgbClr val="023E84"/>
      </a:accent4>
      <a:accent5>
        <a:srgbClr val="009FE3"/>
      </a:accent5>
      <a:accent6>
        <a:srgbClr val="8C40A5"/>
      </a:accent6>
      <a:hlink>
        <a:srgbClr val="DC0D15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237</Words>
  <Application>Microsoft Office PowerPoint</Application>
  <PresentationFormat>Breitbild</PresentationFormat>
  <Paragraphs>41</Paragraphs>
  <Slides>5</Slides>
  <Notes>1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Arial</vt:lpstr>
      <vt:lpstr>Calibri</vt:lpstr>
      <vt:lpstr>Wingdings</vt:lpstr>
      <vt:lpstr>Präsentationstitel</vt:lpstr>
      <vt:lpstr>Präsentationstitel Variante</vt:lpstr>
      <vt:lpstr>Kapiteltrenner</vt:lpstr>
      <vt:lpstr>1_Kapiteltrenner</vt:lpstr>
      <vt:lpstr>Inhalt</vt:lpstr>
      <vt:lpstr>Rücktitel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Doeffinger</dc:creator>
  <cp:lastModifiedBy>Grundner-Culemann, Sophia</cp:lastModifiedBy>
  <cp:revision>416</cp:revision>
  <cp:lastPrinted>2020-11-01T16:28:52Z</cp:lastPrinted>
  <dcterms:created xsi:type="dcterms:W3CDTF">2020-05-08T07:19:48Z</dcterms:created>
  <dcterms:modified xsi:type="dcterms:W3CDTF">2023-12-13T16:11:54Z</dcterms:modified>
</cp:coreProperties>
</file>