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  <p:sldMasterId id="2147483670" r:id="rId2"/>
    <p:sldMasterId id="2147483662" r:id="rId3"/>
    <p:sldMasterId id="2147483674" r:id="rId4"/>
    <p:sldMasterId id="2147483665" r:id="rId5"/>
    <p:sldMasterId id="2147483663" r:id="rId6"/>
  </p:sldMasterIdLst>
  <p:notesMasterIdLst>
    <p:notesMasterId r:id="rId13"/>
  </p:notesMasterIdLst>
  <p:sldIdLst>
    <p:sldId id="313" r:id="rId7"/>
    <p:sldId id="312" r:id="rId8"/>
    <p:sldId id="311" r:id="rId9"/>
    <p:sldId id="318" r:id="rId10"/>
    <p:sldId id="294" r:id="rId11"/>
    <p:sldId id="31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731" userDrawn="1">
          <p15:clr>
            <a:srgbClr val="A4A3A4"/>
          </p15:clr>
        </p15:guide>
        <p15:guide id="7" orient="horz" pos="1752" userDrawn="1">
          <p15:clr>
            <a:srgbClr val="A4A3A4"/>
          </p15:clr>
        </p15:guide>
        <p15:guide id="25" orient="horz" pos="3407" userDrawn="1">
          <p15:clr>
            <a:srgbClr val="A4A3A4"/>
          </p15:clr>
        </p15:guide>
        <p15:guide id="26" orient="horz" pos="3634" userDrawn="1">
          <p15:clr>
            <a:srgbClr val="A4A3A4"/>
          </p15:clr>
        </p15:guide>
        <p15:guide id="31" orient="horz" pos="2047" userDrawn="1">
          <p15:clr>
            <a:srgbClr val="A4A3A4"/>
          </p15:clr>
        </p15:guide>
        <p15:guide id="3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D36"/>
    <a:srgbClr val="067835"/>
    <a:srgbClr val="616468"/>
    <a:srgbClr val="202321"/>
    <a:srgbClr val="F18700"/>
    <a:srgbClr val="DC0D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45" autoAdjust="0"/>
    <p:restoredTop sz="94692"/>
  </p:normalViewPr>
  <p:slideViewPr>
    <p:cSldViewPr snapToGrid="0" snapToObjects="1" showGuides="1">
      <p:cViewPr varScale="1">
        <p:scale>
          <a:sx n="104" d="100"/>
          <a:sy n="104" d="100"/>
        </p:scale>
        <p:origin x="600" y="108"/>
      </p:cViewPr>
      <p:guideLst>
        <p:guide orient="horz" pos="731"/>
        <p:guide orient="horz" pos="1752"/>
        <p:guide orient="horz" pos="3407"/>
        <p:guide orient="horz" pos="3634"/>
        <p:guide orient="horz" pos="204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ABC7-27AC-6D40-86E4-0C355E54A764}" type="datetimeFigureOut">
              <a:rPr lang="de-DE" smtClean="0"/>
              <a:t>13.12.2023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AD0D-262D-F145-A422-6EFA995C35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63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CAD0D-262D-F145-A422-6EFA995C351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0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einzeiliger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Presentation- and thesis details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F19EB485-FBBD-4178-04F5-4BE4EB9768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43204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de-DE"/>
              <a:t>Name of Presenter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pic>
        <p:nvPicPr>
          <p:cNvPr id="13" name="Bildplatzhalter 24">
            <a:extLst>
              <a:ext uri="{FF2B5EF4-FFF2-40B4-BE49-F238E27FC236}">
                <a16:creationId xmlns:a16="http://schemas.microsoft.com/office/drawing/2014/main" id="{9B225499-2631-B077-1DF3-A5A54B2022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74766" y="1482852"/>
            <a:ext cx="6817200" cy="5373687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5A359CDC-9607-288C-3765-36857DBE83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621666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Title of Master-, Bachelor- or Seminar thesis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5ECF272B-70A0-4FAB-D45F-558D5E0907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cap="all" baseline="0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n-US"/>
              <a:t>Template for single-line name  ####### Erase this line ###########</a:t>
            </a:r>
          </a:p>
        </p:txBody>
      </p:sp>
    </p:spTree>
    <p:extLst>
      <p:ext uri="{BB962C8B-B14F-4D97-AF65-F5344CB8AC3E}">
        <p14:creationId xmlns:p14="http://schemas.microsoft.com/office/powerpoint/2010/main" val="389815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7">
            <a:extLst>
              <a:ext uri="{FF2B5EF4-FFF2-40B4-BE49-F238E27FC236}">
                <a16:creationId xmlns:a16="http://schemas.microsoft.com/office/drawing/2014/main" id="{F03776A9-835E-D818-1978-9F032546D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14" name="Foliennummernplatzhalter 8">
            <a:extLst>
              <a:ext uri="{FF2B5EF4-FFF2-40B4-BE49-F238E27FC236}">
                <a16:creationId xmlns:a16="http://schemas.microsoft.com/office/drawing/2014/main" id="{C847342F-62FF-5511-0F3F-95717C2CC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15" name="Datumsplatzhalter 12">
            <a:extLst>
              <a:ext uri="{FF2B5EF4-FFF2-40B4-BE49-F238E27FC236}">
                <a16:creationId xmlns:a16="http://schemas.microsoft.com/office/drawing/2014/main" id="{F5A81CB5-0BD9-FBE6-93C6-6D2CCA322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2" name="Textplatzhalter 6">
            <a:extLst>
              <a:ext uri="{FF2B5EF4-FFF2-40B4-BE49-F238E27FC236}">
                <a16:creationId xmlns:a16="http://schemas.microsoft.com/office/drawing/2014/main" id="{ADF1EC35-876A-A82D-E2EF-B45DD37BA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00" y="1369114"/>
            <a:ext cx="11303000" cy="5046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AFDF19-7A3E-C8DA-70DB-F93C9AD3E3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Slide 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279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/>
              <a:t>Headline</a:t>
            </a:r>
            <a:endParaRPr lang="de-DE" dirty="0"/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39029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6059488" y="2139029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39029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0" y="2130504"/>
            <a:ext cx="5472687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30504"/>
            <a:ext cx="5472289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2800" y="2130504"/>
            <a:ext cx="5544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02800" y="5730504"/>
            <a:ext cx="5544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21305"/>
            <a:ext cx="5472689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3376" y="3221304"/>
            <a:ext cx="5545712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Fußzeilenplatzhalter 7">
            <a:extLst>
              <a:ext uri="{FF2B5EF4-FFF2-40B4-BE49-F238E27FC236}">
                <a16:creationId xmlns:a16="http://schemas.microsoft.com/office/drawing/2014/main" id="{0F2576D0-EA58-60C8-F205-4A70F4AE2E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18" name="Foliennummernplatzhalter 8">
            <a:extLst>
              <a:ext uri="{FF2B5EF4-FFF2-40B4-BE49-F238E27FC236}">
                <a16:creationId xmlns:a16="http://schemas.microsoft.com/office/drawing/2014/main" id="{3A59D4BA-A327-42C5-8B71-11383D2D4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19" name="Datumsplatzhalter 12">
            <a:extLst>
              <a:ext uri="{FF2B5EF4-FFF2-40B4-BE49-F238E27FC236}">
                <a16:creationId xmlns:a16="http://schemas.microsoft.com/office/drawing/2014/main" id="{F1A74206-6D16-C701-D44C-665C76A540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5685CBD3-4F2D-12C5-761B-5652965A08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Template 2-column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303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3-er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2F26FCB-47C3-3442-B372-9DDC76EEF795}"/>
              </a:ext>
            </a:extLst>
          </p:cNvPr>
          <p:cNvCxnSpPr>
            <a:cxnSpLocks/>
          </p:cNvCxnSpPr>
          <p:nvPr userDrawn="1"/>
        </p:nvCxnSpPr>
        <p:spPr>
          <a:xfrm>
            <a:off x="4189297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7932738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08003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0" y="2071512"/>
            <a:ext cx="3601025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671512"/>
            <a:ext cx="36006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7F73B6F0-90C5-DA49-9075-CDAB8C2EBC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4400" y="2071512"/>
            <a:ext cx="3601025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7" name="Textplatzhalter 1">
            <a:extLst>
              <a:ext uri="{FF2B5EF4-FFF2-40B4-BE49-F238E27FC236}">
                <a16:creationId xmlns:a16="http://schemas.microsoft.com/office/drawing/2014/main" id="{917A6857-0BF6-2947-8E2A-BBE01579F0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4400" y="5671512"/>
            <a:ext cx="36006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78400" y="2071512"/>
            <a:ext cx="3601025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78400" y="5671512"/>
            <a:ext cx="36006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61375BB2-5623-7F47-AB55-F78719DF2E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162313"/>
            <a:ext cx="3601025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3789AC6A-0931-5F4D-AFEB-39DD6C9EFF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34400" y="3176712"/>
            <a:ext cx="3601025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platzhalter 4">
            <a:extLst>
              <a:ext uri="{FF2B5EF4-FFF2-40B4-BE49-F238E27FC236}">
                <a16:creationId xmlns:a16="http://schemas.microsoft.com/office/drawing/2014/main" id="{64132F05-BC21-374E-A16E-D8B2FE3761A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78400" y="3162312"/>
            <a:ext cx="3601025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Fußzeilenplatzhalter 7">
            <a:extLst>
              <a:ext uri="{FF2B5EF4-FFF2-40B4-BE49-F238E27FC236}">
                <a16:creationId xmlns:a16="http://schemas.microsoft.com/office/drawing/2014/main" id="{44D66836-D3E7-610A-5731-1FCB28065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17" name="Foliennummernplatzhalter 8">
            <a:extLst>
              <a:ext uri="{FF2B5EF4-FFF2-40B4-BE49-F238E27FC236}">
                <a16:creationId xmlns:a16="http://schemas.microsoft.com/office/drawing/2014/main" id="{3CFECB94-0E87-0F75-F221-2194CD8A4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19" name="Datumsplatzhalter 12">
            <a:extLst>
              <a:ext uri="{FF2B5EF4-FFF2-40B4-BE49-F238E27FC236}">
                <a16:creationId xmlns:a16="http://schemas.microsoft.com/office/drawing/2014/main" id="{D5A61C04-13E3-F8AC-8A6E-58F6D4425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D49DE1F1-CA65-3DC5-AA08-CEAF3B802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Template 3-column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82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4-er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2F26FCB-47C3-3442-B372-9DDC76EEF795}"/>
              </a:ext>
            </a:extLst>
          </p:cNvPr>
          <p:cNvCxnSpPr>
            <a:cxnSpLocks/>
          </p:cNvCxnSpPr>
          <p:nvPr userDrawn="1"/>
        </p:nvCxnSpPr>
        <p:spPr>
          <a:xfrm>
            <a:off x="3251200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6059488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1" y="2140336"/>
            <a:ext cx="26644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40336"/>
            <a:ext cx="2664001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7F73B6F0-90C5-DA49-9075-CDAB8C2EBC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93617" y="2140336"/>
            <a:ext cx="2665872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7" name="Textplatzhalter 1">
            <a:extLst>
              <a:ext uri="{FF2B5EF4-FFF2-40B4-BE49-F238E27FC236}">
                <a16:creationId xmlns:a16="http://schemas.microsoft.com/office/drawing/2014/main" id="{917A6857-0BF6-2947-8E2A-BBE01579F0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94017" y="5740336"/>
            <a:ext cx="2665472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2799" y="2140336"/>
            <a:ext cx="2664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02799" y="5740336"/>
            <a:ext cx="2664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134AFCE9-021A-0241-8F90-296EEF130F08}"/>
              </a:ext>
            </a:extLst>
          </p:cNvPr>
          <p:cNvCxnSpPr>
            <a:cxnSpLocks/>
          </p:cNvCxnSpPr>
          <p:nvPr userDrawn="1"/>
        </p:nvCxnSpPr>
        <p:spPr>
          <a:xfrm>
            <a:off x="8867775" y="2157386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1">
            <a:extLst>
              <a:ext uri="{FF2B5EF4-FFF2-40B4-BE49-F238E27FC236}">
                <a16:creationId xmlns:a16="http://schemas.microsoft.com/office/drawing/2014/main" id="{588AC32F-9A01-5B4D-B668-BFEA0BA2ECA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4400" y="2140336"/>
            <a:ext cx="2664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19" name="Textplatzhalter 1">
            <a:extLst>
              <a:ext uri="{FF2B5EF4-FFF2-40B4-BE49-F238E27FC236}">
                <a16:creationId xmlns:a16="http://schemas.microsoft.com/office/drawing/2014/main" id="{4CB01418-09FC-AA4F-881D-0E2AC2201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014400" y="5740336"/>
            <a:ext cx="2664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31137"/>
            <a:ext cx="2664401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33ECC9BC-18C9-A04E-AF84-23367AF899D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95088" y="3245536"/>
            <a:ext cx="26644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3376" y="3231136"/>
            <a:ext cx="26644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444FF037-E417-A949-9093-637A93BD9D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14400" y="3231136"/>
            <a:ext cx="26644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Fußzeilenplatzhalter 7">
            <a:extLst>
              <a:ext uri="{FF2B5EF4-FFF2-40B4-BE49-F238E27FC236}">
                <a16:creationId xmlns:a16="http://schemas.microsoft.com/office/drawing/2014/main" id="{168C9554-26F7-DB6E-3873-5BA162D51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18" name="Foliennummernplatzhalter 8">
            <a:extLst>
              <a:ext uri="{FF2B5EF4-FFF2-40B4-BE49-F238E27FC236}">
                <a16:creationId xmlns:a16="http://schemas.microsoft.com/office/drawing/2014/main" id="{379126BC-5739-69BC-74A2-534E55BFD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29" name="Datumsplatzhalter 12">
            <a:extLst>
              <a:ext uri="{FF2B5EF4-FFF2-40B4-BE49-F238E27FC236}">
                <a16:creationId xmlns:a16="http://schemas.microsoft.com/office/drawing/2014/main" id="{3FAEDB0F-53D2-F507-3BB0-44E8A375A7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AD353E3C-527D-66BA-FD00-DB0162206A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Template 4-column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35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84313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/>
              <a:t>Headline</a:t>
            </a:r>
            <a:endParaRPr lang="de-DE" dirty="0"/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2F26FCB-47C3-3442-B372-9DDC76EEF795}"/>
              </a:ext>
            </a:extLst>
          </p:cNvPr>
          <p:cNvCxnSpPr>
            <a:cxnSpLocks/>
          </p:cNvCxnSpPr>
          <p:nvPr userDrawn="1"/>
        </p:nvCxnSpPr>
        <p:spPr>
          <a:xfrm>
            <a:off x="2703600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2F47FC1-D6A0-184D-961A-8D5EDAEC9533}"/>
              </a:ext>
            </a:extLst>
          </p:cNvPr>
          <p:cNvCxnSpPr>
            <a:cxnSpLocks/>
          </p:cNvCxnSpPr>
          <p:nvPr userDrawn="1"/>
        </p:nvCxnSpPr>
        <p:spPr>
          <a:xfrm>
            <a:off x="4964400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48861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platzhalter 1">
            <a:extLst>
              <a:ext uri="{FF2B5EF4-FFF2-40B4-BE49-F238E27FC236}">
                <a16:creationId xmlns:a16="http://schemas.microsoft.com/office/drawing/2014/main" id="{80190DB9-9860-2E49-BEF5-2BFD2D047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6801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7F73B6F0-90C5-DA49-9075-CDAB8C2EBC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47600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27" name="Textplatzhalter 1">
            <a:extLst>
              <a:ext uri="{FF2B5EF4-FFF2-40B4-BE49-F238E27FC236}">
                <a16:creationId xmlns:a16="http://schemas.microsoft.com/office/drawing/2014/main" id="{917A6857-0BF6-2947-8E2A-BBE01579F0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476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469FDD3A-7214-2D42-B24E-48DAF3F103D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08400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084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134AFCE9-021A-0241-8F90-296EEF130F08}"/>
              </a:ext>
            </a:extLst>
          </p:cNvPr>
          <p:cNvCxnSpPr>
            <a:cxnSpLocks/>
          </p:cNvCxnSpPr>
          <p:nvPr userDrawn="1"/>
        </p:nvCxnSpPr>
        <p:spPr>
          <a:xfrm>
            <a:off x="7225200" y="2157386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1">
            <a:extLst>
              <a:ext uri="{FF2B5EF4-FFF2-40B4-BE49-F238E27FC236}">
                <a16:creationId xmlns:a16="http://schemas.microsoft.com/office/drawing/2014/main" id="{588AC32F-9A01-5B4D-B668-BFEA0BA2ECA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69200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19" name="Textplatzhalter 1">
            <a:extLst>
              <a:ext uri="{FF2B5EF4-FFF2-40B4-BE49-F238E27FC236}">
                <a16:creationId xmlns:a16="http://schemas.microsoft.com/office/drawing/2014/main" id="{4CB01418-09FC-AA4F-881D-0E2AC22015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692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31137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33ECC9BC-18C9-A04E-AF84-23367AF899D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847600" y="32455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08400" y="32311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444FF037-E417-A949-9093-637A93BD9D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369200" y="32311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086CDDCB-D297-B645-8B9A-4E6D65504719}"/>
              </a:ext>
            </a:extLst>
          </p:cNvPr>
          <p:cNvCxnSpPr>
            <a:cxnSpLocks/>
          </p:cNvCxnSpPr>
          <p:nvPr userDrawn="1"/>
        </p:nvCxnSpPr>
        <p:spPr>
          <a:xfrm>
            <a:off x="9486000" y="2158336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platzhalter 1">
            <a:extLst>
              <a:ext uri="{FF2B5EF4-FFF2-40B4-BE49-F238E27FC236}">
                <a16:creationId xmlns:a16="http://schemas.microsoft.com/office/drawing/2014/main" id="{92955B64-C6A9-494B-B00E-67DDFB343F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19574" y="2140336"/>
            <a:ext cx="1980000" cy="601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500"/>
              </a:lnSpc>
              <a:spcBef>
                <a:spcPts val="0"/>
              </a:spcBef>
              <a:buNone/>
              <a:defRPr sz="40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123</a:t>
            </a:r>
          </a:p>
        </p:txBody>
      </p:sp>
      <p:sp>
        <p:nvSpPr>
          <p:cNvPr id="34" name="Textplatzhalter 4">
            <a:extLst>
              <a:ext uri="{FF2B5EF4-FFF2-40B4-BE49-F238E27FC236}">
                <a16:creationId xmlns:a16="http://schemas.microsoft.com/office/drawing/2014/main" id="{639A7895-C7BB-CD4D-93D6-08B9BB690C6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30800" y="3231136"/>
            <a:ext cx="198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platzhalter 1">
            <a:extLst>
              <a:ext uri="{FF2B5EF4-FFF2-40B4-BE49-F238E27FC236}">
                <a16:creationId xmlns:a16="http://schemas.microsoft.com/office/drawing/2014/main" id="{64C2E5C1-ED88-3A43-83FA-020A272431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730800" y="5740336"/>
            <a:ext cx="1980000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13" name="Fußzeilenplatzhalter 7">
            <a:extLst>
              <a:ext uri="{FF2B5EF4-FFF2-40B4-BE49-F238E27FC236}">
                <a16:creationId xmlns:a16="http://schemas.microsoft.com/office/drawing/2014/main" id="{9BDABD5B-0B2F-465D-AE09-82FF756D3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14" name="Foliennummernplatzhalter 8">
            <a:extLst>
              <a:ext uri="{FF2B5EF4-FFF2-40B4-BE49-F238E27FC236}">
                <a16:creationId xmlns:a16="http://schemas.microsoft.com/office/drawing/2014/main" id="{8C3F67D1-51DD-F065-A541-9652F3DBF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15" name="Datumsplatzhalter 12">
            <a:extLst>
              <a:ext uri="{FF2B5EF4-FFF2-40B4-BE49-F238E27FC236}">
                <a16:creationId xmlns:a16="http://schemas.microsoft.com/office/drawing/2014/main" id="{E6ECBE0F-0A7E-3A3C-906E-C0F6226F8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6F007315-6763-17AB-9E51-F9B6320EA0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Template 5-column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502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>
            <a:extLst>
              <a:ext uri="{FF2B5EF4-FFF2-40B4-BE49-F238E27FC236}">
                <a16:creationId xmlns:a16="http://schemas.microsoft.com/office/drawing/2014/main" id="{D3525C2D-ACB9-7F42-889F-FF0EEB66D3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1476000"/>
            <a:ext cx="11302688" cy="43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2000" b="1" spc="0"/>
            </a:lvl1pPr>
          </a:lstStyle>
          <a:p>
            <a:pPr>
              <a:lnSpc>
                <a:spcPts val="2500"/>
              </a:lnSpc>
            </a:pPr>
            <a:r>
              <a:rPr lang="de-DE" dirty="0"/>
              <a:t>Headline der Tabelle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C732434F-B401-2D49-8100-F1CFBD3390DF}"/>
              </a:ext>
            </a:extLst>
          </p:cNvPr>
          <p:cNvCxnSpPr>
            <a:cxnSpLocks/>
          </p:cNvCxnSpPr>
          <p:nvPr userDrawn="1"/>
        </p:nvCxnSpPr>
        <p:spPr>
          <a:xfrm>
            <a:off x="442913" y="212919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B3852CB3-B062-7947-B6F4-BBA4B8BB39CC}"/>
              </a:ext>
            </a:extLst>
          </p:cNvPr>
          <p:cNvCxnSpPr>
            <a:cxnSpLocks/>
          </p:cNvCxnSpPr>
          <p:nvPr userDrawn="1"/>
        </p:nvCxnSpPr>
        <p:spPr>
          <a:xfrm>
            <a:off x="11749088" y="2129197"/>
            <a:ext cx="0" cy="42481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4172412A-054C-E740-9970-8F99262365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7199" y="5720672"/>
            <a:ext cx="4537251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30" name="Textplatzhalter 1">
            <a:extLst>
              <a:ext uri="{FF2B5EF4-FFF2-40B4-BE49-F238E27FC236}">
                <a16:creationId xmlns:a16="http://schemas.microsoft.com/office/drawing/2014/main" id="{45123868-1336-3341-84D4-EDB4831267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02800" y="5720672"/>
            <a:ext cx="4538225" cy="468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0" spc="0">
                <a:solidFill>
                  <a:schemeClr val="tx1"/>
                </a:solidFill>
              </a:defRPr>
            </a:lvl1pPr>
          </a:lstStyle>
          <a:p>
            <a:pPr>
              <a:lnSpc>
                <a:spcPts val="2500"/>
              </a:lnSpc>
            </a:pPr>
            <a:r>
              <a:rPr lang="de-DE" dirty="0"/>
              <a:t>Texte nach Zahl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539F862D-5865-F849-B782-EF1666A26B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6799" y="3211473"/>
            <a:ext cx="5292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DDBB865A-A8B5-A840-A5EA-D43EB2E4D74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02800" y="3211472"/>
            <a:ext cx="5400000" cy="2438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4F73C3E3-8C0E-644D-A1D5-4CB9CA34F2A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6800" y="2120673"/>
            <a:ext cx="11162288" cy="684800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500" spc="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Fußzeilenplatzhalter 7">
            <a:extLst>
              <a:ext uri="{FF2B5EF4-FFF2-40B4-BE49-F238E27FC236}">
                <a16:creationId xmlns:a16="http://schemas.microsoft.com/office/drawing/2014/main" id="{F94CEE75-F88F-D216-7378-6C7548FFD0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8" name="Foliennummernplatzhalter 8">
            <a:extLst>
              <a:ext uri="{FF2B5EF4-FFF2-40B4-BE49-F238E27FC236}">
                <a16:creationId xmlns:a16="http://schemas.microsoft.com/office/drawing/2014/main" id="{1EFD1B64-9B28-216C-666A-C0CB89007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Datumsplatzhalter 12">
            <a:extLst>
              <a:ext uri="{FF2B5EF4-FFF2-40B4-BE49-F238E27FC236}">
                <a16:creationId xmlns:a16="http://schemas.microsoft.com/office/drawing/2014/main" id="{D4ECFEA8-E652-A9F1-228F-43BF848B3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F3DFEA14-6D4A-3C30-D7B2-0BC2EF3FD0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/>
              <a:t>Template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525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5">
            <a:extLst>
              <a:ext uri="{FF2B5EF4-FFF2-40B4-BE49-F238E27FC236}">
                <a16:creationId xmlns:a16="http://schemas.microsoft.com/office/drawing/2014/main" id="{F2973FF0-2276-5A4B-B95B-42413B8BD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6400" y="6426773"/>
            <a:ext cx="720000" cy="27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algn="l"/>
            <a:fld id="{3889EAAA-2A39-E347-B0AA-909793490C0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414469F-1423-5242-845C-EBB7925DA5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6400" y="1495071"/>
            <a:ext cx="10080000" cy="928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280"/>
              </a:lnSpc>
              <a:spcBef>
                <a:spcPts val="0"/>
              </a:spcBef>
              <a:buFontTx/>
              <a:buNone/>
              <a:defRPr lang="de-DE" sz="190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Ne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?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incipietur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accaepe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lenduciae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voluptatem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facepelita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dolupta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pos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blanien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tionsec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tempellabor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magnam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soloreria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quevoluptaturi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earis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dolute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vendae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nobis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ipsam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lab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acculliqui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tecte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es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ressi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ulparis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apeliqui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ipiet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modio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 </a:t>
            </a: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281397D-9AF9-B945-A645-73E7EF26E5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912" y="2644143"/>
            <a:ext cx="10080000" cy="2843783"/>
          </a:xfrm>
          <a:prstGeom prst="rect">
            <a:avLst/>
          </a:prstGeom>
        </p:spPr>
        <p:txBody>
          <a:bodyPr lIns="0" tIns="0" rIns="0" bIns="0"/>
          <a:lstStyle>
            <a:lvl1pPr marL="324000" marR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 lang="de-DE" sz="1900" baseline="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Itaquas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Pelit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laut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pliciis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reptatio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illestius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Offici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pedi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omnis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essi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sinci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totae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perit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quamet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liscium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landia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quiasit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iuntur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Quunda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doloreste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maximus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sapicipici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ab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non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nullori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mos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doluptassi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saniscitate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consequi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audae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simporem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si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venim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fugia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voloreptae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eturiam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aut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quiae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coribus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24000" marR="0" lvl="0" indent="-324000" algn="l" defTabSz="815557" rtl="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1100"/>
              </a:spcAft>
              <a:buClrTx/>
              <a:buSzPct val="125000"/>
              <a:buFontTx/>
              <a:buBlip>
                <a:blip r:embed="rId2"/>
              </a:buBlip>
              <a:tabLst/>
              <a:defRPr/>
            </a:pP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Ucia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sam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quid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doles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sequias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rat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facersp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edissuntotas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et,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berum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verore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sequas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represcium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faccabo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Adistis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dolor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aliquatem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quo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modis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accaecum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nossunt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ipsam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ratiam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e-DE" dirty="0" err="1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voluptur</a:t>
            </a:r>
            <a:r>
              <a:rPr lang="de-DE" dirty="0">
                <a:solidFill>
                  <a:srgbClr val="2F2F2F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  <a:p>
            <a:endParaRPr lang="de-DE" dirty="0">
              <a:solidFill>
                <a:srgbClr val="2F2F2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EDE70BBD-4034-D644-9FBA-6F7E5CAEF2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800" y="441325"/>
            <a:ext cx="11306175" cy="10429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40"/>
              </a:lnSpc>
              <a:spcBef>
                <a:spcPts val="0"/>
              </a:spcBef>
              <a:buFontTx/>
              <a:buNone/>
              <a:defRPr sz="2200" b="1" i="0" baseline="0">
                <a:latin typeface="Arial" panose="020B0604020202020204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de-DE" dirty="0"/>
              <a:t>Seitentitel mit einer Zeile oder</a:t>
            </a:r>
            <a:br>
              <a:rPr lang="de-DE" dirty="0"/>
            </a:br>
            <a:r>
              <a:rPr lang="de-DE" dirty="0"/>
              <a:t>maximal zwei Zeilen</a:t>
            </a:r>
          </a:p>
        </p:txBody>
      </p:sp>
    </p:spTree>
    <p:extLst>
      <p:ext uri="{BB962C8B-B14F-4D97-AF65-F5344CB8AC3E}">
        <p14:creationId xmlns:p14="http://schemas.microsoft.com/office/powerpoint/2010/main" val="2698513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bübers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5">
            <a:extLst>
              <a:ext uri="{FF2B5EF4-FFF2-40B4-BE49-F238E27FC236}">
                <a16:creationId xmlns:a16="http://schemas.microsoft.com/office/drawing/2014/main" id="{F2973FF0-2276-5A4B-B95B-42413B8BD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6400" y="6426773"/>
            <a:ext cx="720000" cy="27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algn="l"/>
            <a:fld id="{3889EAAA-2A39-E347-B0AA-909793490C0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EDE70BBD-4034-D644-9FBA-6F7E5CAEF2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800" y="441325"/>
            <a:ext cx="11306175" cy="10429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40"/>
              </a:lnSpc>
              <a:spcBef>
                <a:spcPts val="0"/>
              </a:spcBef>
              <a:buFontTx/>
              <a:buNone/>
              <a:defRPr sz="2200" b="1" i="0" baseline="0">
                <a:latin typeface="Arial" panose="020B0604020202020204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de-DE" dirty="0"/>
              <a:t>Farbübersicht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FF3871DC-3AE6-0046-9798-2B74B19887B1}"/>
              </a:ext>
            </a:extLst>
          </p:cNvPr>
          <p:cNvSpPr/>
          <p:nvPr userDrawn="1"/>
        </p:nvSpPr>
        <p:spPr>
          <a:xfrm>
            <a:off x="442800" y="1484313"/>
            <a:ext cx="832193" cy="685829"/>
          </a:xfrm>
          <a:prstGeom prst="rect">
            <a:avLst/>
          </a:prstGeom>
          <a:solidFill>
            <a:schemeClr val="tx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136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58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323A9624-D6DE-C345-9C75-F17A8B2EFEFC}"/>
              </a:ext>
            </a:extLst>
          </p:cNvPr>
          <p:cNvSpPr/>
          <p:nvPr userDrawn="1"/>
        </p:nvSpPr>
        <p:spPr>
          <a:xfrm>
            <a:off x="2820756" y="1484313"/>
            <a:ext cx="832193" cy="685829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R 255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G 255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B 255</a:t>
            </a:r>
            <a:endParaRPr lang="de-DE" sz="915" baseline="0" dirty="0">
              <a:solidFill>
                <a:schemeClr val="tx2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7699AD87-10CD-5C43-A6B2-3E71A6C1E6A5}"/>
              </a:ext>
            </a:extLst>
          </p:cNvPr>
          <p:cNvSpPr/>
          <p:nvPr userDrawn="1"/>
        </p:nvSpPr>
        <p:spPr>
          <a:xfrm>
            <a:off x="1631778" y="1484313"/>
            <a:ext cx="832193" cy="685829"/>
          </a:xfrm>
          <a:prstGeom prst="rect">
            <a:avLst/>
          </a:prstGeom>
          <a:solidFill>
            <a:schemeClr val="tx2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35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35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35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E6E40C0-B5CF-3040-971F-4D8BB55D0746}"/>
              </a:ext>
            </a:extLst>
          </p:cNvPr>
          <p:cNvSpPr/>
          <p:nvPr userDrawn="1"/>
        </p:nvSpPr>
        <p:spPr>
          <a:xfrm>
            <a:off x="442802" y="2240393"/>
            <a:ext cx="83219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LMU Grün </a:t>
            </a:r>
            <a:b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</a:b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5A2A488E-BCE0-BB4B-959A-3AC0A2CF9AFD}"/>
              </a:ext>
            </a:extLst>
          </p:cNvPr>
          <p:cNvSpPr/>
          <p:nvPr userDrawn="1"/>
        </p:nvSpPr>
        <p:spPr>
          <a:xfrm>
            <a:off x="442800" y="3144823"/>
            <a:ext cx="607189" cy="500399"/>
          </a:xfrm>
          <a:prstGeom prst="rect">
            <a:avLst/>
          </a:prstGeom>
          <a:solidFill>
            <a:schemeClr val="bg2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98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100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104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BAF76B9D-1CB6-774E-B88E-0CACB598FEF6}"/>
              </a:ext>
            </a:extLst>
          </p:cNvPr>
          <p:cNvSpPr/>
          <p:nvPr userDrawn="1"/>
        </p:nvSpPr>
        <p:spPr>
          <a:xfrm>
            <a:off x="2177818" y="3144823"/>
            <a:ext cx="607189" cy="500399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230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230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231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D45CC143-00CB-E043-9C6B-880F634668A7}"/>
              </a:ext>
            </a:extLst>
          </p:cNvPr>
          <p:cNvSpPr/>
          <p:nvPr userDrawn="1"/>
        </p:nvSpPr>
        <p:spPr>
          <a:xfrm>
            <a:off x="1310310" y="3144823"/>
            <a:ext cx="607189" cy="500399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192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193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195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2788AA0-4D28-CA47-A881-1819C9B7F2B2}"/>
              </a:ext>
            </a:extLst>
          </p:cNvPr>
          <p:cNvSpPr/>
          <p:nvPr userDrawn="1"/>
        </p:nvSpPr>
        <p:spPr>
          <a:xfrm>
            <a:off x="3045759" y="3144823"/>
            <a:ext cx="607189" cy="500399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R 245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G 245</a:t>
            </a:r>
          </a:p>
          <a:p>
            <a:r>
              <a:rPr lang="de-DE" sz="915" b="1" baseline="0" dirty="0">
                <a:solidFill>
                  <a:schemeClr val="tx2"/>
                </a:solidFill>
                <a:effectLst/>
                <a:latin typeface="LMU CompatilFact" panose="02000500060000020003" pitchFamily="2" charset="0"/>
              </a:rPr>
              <a:t>B 245</a:t>
            </a:r>
            <a:endParaRPr lang="de-DE" sz="915" baseline="0" dirty="0">
              <a:solidFill>
                <a:schemeClr val="tx2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20A40CC5-176B-9442-82E4-408CAB2349BC}"/>
              </a:ext>
            </a:extLst>
          </p:cNvPr>
          <p:cNvSpPr/>
          <p:nvPr userDrawn="1"/>
        </p:nvSpPr>
        <p:spPr>
          <a:xfrm>
            <a:off x="442802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Dunkelgrau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FA56A28D-A369-AD4B-AF9B-25C454F18A4E}"/>
              </a:ext>
            </a:extLst>
          </p:cNvPr>
          <p:cNvSpPr/>
          <p:nvPr userDrawn="1"/>
        </p:nvSpPr>
        <p:spPr>
          <a:xfrm>
            <a:off x="1310310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Mittelgrau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7EF2EF5B-E92A-5D4A-8161-D33FFACE7341}"/>
              </a:ext>
            </a:extLst>
          </p:cNvPr>
          <p:cNvSpPr/>
          <p:nvPr userDrawn="1"/>
        </p:nvSpPr>
        <p:spPr>
          <a:xfrm>
            <a:off x="2187234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Hellgrau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4B21CFC-1C2A-AD4E-82DE-A68CEF4308BE}"/>
              </a:ext>
            </a:extLst>
          </p:cNvPr>
          <p:cNvSpPr/>
          <p:nvPr userDrawn="1"/>
        </p:nvSpPr>
        <p:spPr>
          <a:xfrm>
            <a:off x="3048909" y="3750534"/>
            <a:ext cx="60718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Sekundär Lichtgrau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C73389B4-7374-AB43-B9CD-0CA5B6ED4B02}"/>
              </a:ext>
            </a:extLst>
          </p:cNvPr>
          <p:cNvSpPr/>
          <p:nvPr userDrawn="1"/>
        </p:nvSpPr>
        <p:spPr>
          <a:xfrm>
            <a:off x="1617118" y="2240392"/>
            <a:ext cx="832193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Schwarz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8E62580-B452-9141-99B8-14D406341FD8}"/>
              </a:ext>
            </a:extLst>
          </p:cNvPr>
          <p:cNvSpPr/>
          <p:nvPr userDrawn="1"/>
        </p:nvSpPr>
        <p:spPr>
          <a:xfrm>
            <a:off x="2821937" y="2240392"/>
            <a:ext cx="832193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 err="1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Weiss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5C5DB8B7-067A-624F-90A9-5FE69A8819FA}"/>
              </a:ext>
            </a:extLst>
          </p:cNvPr>
          <p:cNvSpPr/>
          <p:nvPr userDrawn="1"/>
        </p:nvSpPr>
        <p:spPr>
          <a:xfrm>
            <a:off x="4619182" y="1485446"/>
            <a:ext cx="607189" cy="500399"/>
          </a:xfrm>
          <a:prstGeom prst="rect">
            <a:avLst/>
          </a:prstGeom>
          <a:solidFill>
            <a:schemeClr val="accent4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25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135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1A10FA4C-181C-BD41-AD4E-730F52457796}"/>
              </a:ext>
            </a:extLst>
          </p:cNvPr>
          <p:cNvSpPr/>
          <p:nvPr userDrawn="1"/>
        </p:nvSpPr>
        <p:spPr>
          <a:xfrm>
            <a:off x="6354200" y="1485446"/>
            <a:ext cx="607189" cy="500399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140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64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145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2466A38-6ECC-DF4F-869F-B98502E2D6A6}"/>
              </a:ext>
            </a:extLst>
          </p:cNvPr>
          <p:cNvSpPr/>
          <p:nvPr userDrawn="1"/>
        </p:nvSpPr>
        <p:spPr>
          <a:xfrm>
            <a:off x="5486692" y="1485446"/>
            <a:ext cx="607189" cy="500399"/>
          </a:xfrm>
          <a:prstGeom prst="rect">
            <a:avLst/>
          </a:prstGeom>
          <a:solidFill>
            <a:schemeClr val="accent5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100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59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227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59F62C27-0EB2-5442-90B6-6A8F0C17931E}"/>
              </a:ext>
            </a:extLst>
          </p:cNvPr>
          <p:cNvSpPr/>
          <p:nvPr userDrawn="1"/>
        </p:nvSpPr>
        <p:spPr>
          <a:xfrm>
            <a:off x="7222141" y="1485446"/>
            <a:ext cx="607189" cy="500399"/>
          </a:xfrm>
          <a:prstGeom prst="rect">
            <a:avLst/>
          </a:prstGeom>
          <a:solidFill>
            <a:srgbClr val="DC0D15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215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25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25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5B9B3239-0231-A24D-B42D-624E409B3D20}"/>
              </a:ext>
            </a:extLst>
          </p:cNvPr>
          <p:cNvSpPr/>
          <p:nvPr userDrawn="1"/>
        </p:nvSpPr>
        <p:spPr>
          <a:xfrm>
            <a:off x="4619184" y="2091158"/>
            <a:ext cx="607188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Blau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D90492F4-04D9-0D48-A32F-3E322C29483A}"/>
              </a:ext>
            </a:extLst>
          </p:cNvPr>
          <p:cNvSpPr/>
          <p:nvPr userDrawn="1"/>
        </p:nvSpPr>
        <p:spPr>
          <a:xfrm>
            <a:off x="5486691" y="2091158"/>
            <a:ext cx="705915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Cyan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0C3949AB-62CF-6643-83F3-F76B12005678}"/>
              </a:ext>
            </a:extLst>
          </p:cNvPr>
          <p:cNvSpPr/>
          <p:nvPr userDrawn="1"/>
        </p:nvSpPr>
        <p:spPr>
          <a:xfrm>
            <a:off x="6363616" y="2091157"/>
            <a:ext cx="705914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Violett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CD1B9CD-D09C-5D4A-B064-6355897E2041}"/>
              </a:ext>
            </a:extLst>
          </p:cNvPr>
          <p:cNvSpPr/>
          <p:nvPr userDrawn="1"/>
        </p:nvSpPr>
        <p:spPr>
          <a:xfrm>
            <a:off x="7225291" y="2091158"/>
            <a:ext cx="607188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Rot</a:t>
            </a:r>
            <a:endParaRPr lang="de-DE" sz="800" baseline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E0B457DF-BD61-044B-ACA4-342889CA02A1}"/>
              </a:ext>
            </a:extLst>
          </p:cNvPr>
          <p:cNvSpPr/>
          <p:nvPr userDrawn="1"/>
        </p:nvSpPr>
        <p:spPr>
          <a:xfrm>
            <a:off x="4619182" y="2490933"/>
            <a:ext cx="607189" cy="500399"/>
          </a:xfrm>
          <a:prstGeom prst="rect">
            <a:avLst/>
          </a:prstGeom>
          <a:solidFill>
            <a:srgbClr val="F18700"/>
          </a:soli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R 241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G 135</a:t>
            </a:r>
          </a:p>
          <a:p>
            <a:r>
              <a:rPr lang="de-DE" sz="915" b="1" baseline="0" dirty="0">
                <a:solidFill>
                  <a:schemeClr val="bg1"/>
                </a:solidFill>
                <a:effectLst/>
                <a:latin typeface="LMU CompatilFact" panose="02000500060000020003" pitchFamily="2" charset="0"/>
              </a:rPr>
              <a:t>B 0</a:t>
            </a:r>
            <a:endParaRPr lang="de-DE" sz="915" baseline="0" dirty="0">
              <a:solidFill>
                <a:schemeClr val="bg1"/>
              </a:solidFill>
              <a:effectLst/>
              <a:latin typeface="LMU CompatilFact" panose="02000500060000020003" pitchFamily="2" charset="0"/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4931D8B5-D9AB-D547-B4C3-602A0499C239}"/>
              </a:ext>
            </a:extLst>
          </p:cNvPr>
          <p:cNvSpPr/>
          <p:nvPr userDrawn="1"/>
        </p:nvSpPr>
        <p:spPr>
          <a:xfrm>
            <a:off x="4619184" y="3096644"/>
            <a:ext cx="867508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de-DE" sz="800" b="1" baseline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Akzent Orange</a:t>
            </a:r>
          </a:p>
        </p:txBody>
      </p:sp>
    </p:spTree>
    <p:extLst>
      <p:ext uri="{BB962C8B-B14F-4D97-AF65-F5344CB8AC3E}">
        <p14:creationId xmlns:p14="http://schemas.microsoft.com/office/powerpoint/2010/main" val="2774680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4">
            <a:extLst>
              <a:ext uri="{FF2B5EF4-FFF2-40B4-BE49-F238E27FC236}">
                <a16:creationId xmlns:a16="http://schemas.microsoft.com/office/drawing/2014/main" id="{63CEC714-79BB-CB4B-8FB7-5903011CD8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5649600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fontAlgn="b">
              <a:lnSpc>
                <a:spcPts val="1800"/>
              </a:lnSpc>
              <a:spcBef>
                <a:spcPts val="0"/>
              </a:spcBef>
              <a:buFontTx/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 b="1" dirty="0">
                <a:effectLst/>
                <a:latin typeface="Arial" panose="020B0604020202020204" pitchFamily="34" charset="0"/>
              </a:rPr>
              <a:t>Absendername 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>
                <a:effectLst/>
                <a:latin typeface="Arial" panose="020B0604020202020204" pitchFamily="34" charset="0"/>
              </a:rPr>
              <a:t>Musterstraße 00 · 80000 München · Tel. +49 89 0000 0000 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 err="1">
                <a:effectLst/>
                <a:latin typeface="Arial" panose="020B0604020202020204" pitchFamily="34" charset="0"/>
              </a:rPr>
              <a:t>info@musterdomain.de</a:t>
            </a:r>
            <a:r>
              <a:rPr lang="de-DE" b="1" dirty="0">
                <a:effectLst/>
                <a:latin typeface="Arial" panose="020B0604020202020204" pitchFamily="34" charset="0"/>
              </a:rPr>
              <a:t> · </a:t>
            </a:r>
            <a:r>
              <a:rPr lang="de-DE" b="1" dirty="0" err="1">
                <a:effectLst/>
                <a:latin typeface="Arial" panose="020B0604020202020204" pitchFamily="34" charset="0"/>
              </a:rPr>
              <a:t>www.musterdomain.de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CD72F1F-1A49-6848-A8CB-5DD9EC0B6D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78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ehrzeilige(r) Name(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Presentation- and thesis details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F19EB485-FBBD-4178-04F5-4BE4EB9768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69198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 of Presenter(s) in two lines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pic>
        <p:nvPicPr>
          <p:cNvPr id="13" name="Bildplatzhalter 24">
            <a:extLst>
              <a:ext uri="{FF2B5EF4-FFF2-40B4-BE49-F238E27FC236}">
                <a16:creationId xmlns:a16="http://schemas.microsoft.com/office/drawing/2014/main" id="{9B225499-2631-B077-1DF3-A5A54B2022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74766" y="1482852"/>
            <a:ext cx="6817200" cy="5373687"/>
          </a:xfrm>
          <a:prstGeom prst="rect">
            <a:avLst/>
          </a:prstGeom>
        </p:spPr>
      </p:pic>
      <p:sp>
        <p:nvSpPr>
          <p:cNvPr id="2" name="Titel 3">
            <a:extLst>
              <a:ext uri="{FF2B5EF4-FFF2-40B4-BE49-F238E27FC236}">
                <a16:creationId xmlns:a16="http://schemas.microsoft.com/office/drawing/2014/main" id="{F932244A-B4DF-915D-68D2-6662715FF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765547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Title of Master-, Bachelor- or Seminar thesis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0D5E4CB1-52BD-4347-9E88-80FAA9FB23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cap="all" baseline="0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n-US"/>
              <a:t>Template for Two-line name(s)  ####### Erase this line ###########</a:t>
            </a:r>
          </a:p>
        </p:txBody>
      </p:sp>
    </p:spTree>
    <p:extLst>
      <p:ext uri="{BB962C8B-B14F-4D97-AF65-F5344CB8AC3E}">
        <p14:creationId xmlns:p14="http://schemas.microsoft.com/office/powerpoint/2010/main" val="14875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äsentationstitel, Bild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28A3018A-0C50-1346-920A-3CC5ADBF33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07458" y="1484313"/>
            <a:ext cx="6817200" cy="5373687"/>
          </a:xfrm>
          <a:prstGeom prst="rect">
            <a:avLst/>
          </a:prstGeom>
          <a:solidFill>
            <a:schemeClr val="accent2"/>
          </a:solidFill>
        </p:spPr>
        <p:txBody>
          <a:bodyPr anchor="ctr" anchorCtr="0"/>
          <a:lstStyle>
            <a:lvl1pPr algn="ctr">
              <a:buFontTx/>
              <a:buNone/>
              <a:defRPr sz="800" baseline="0"/>
            </a:lvl1pPr>
          </a:lstStyle>
          <a:p>
            <a:endParaRPr lang="de-DE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5" name="Textplatzhalter 3">
            <a:extLst>
              <a:ext uri="{FF2B5EF4-FFF2-40B4-BE49-F238E27FC236}">
                <a16:creationId xmlns:a16="http://schemas.microsoft.com/office/drawing/2014/main" id="{905E8049-4D1E-2CDB-A94A-1C0435E779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cap="all" baseline="0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n-US"/>
              <a:t>Template for Single-line name  ####### Erase this line ###########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1A4F26B-EEFA-3F15-51D1-A7331893AC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43204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de-DE"/>
              <a:t>Name of Presenter</a:t>
            </a:r>
          </a:p>
        </p:txBody>
      </p:sp>
      <p:sp>
        <p:nvSpPr>
          <p:cNvPr id="8" name="Titel 3">
            <a:extLst>
              <a:ext uri="{FF2B5EF4-FFF2-40B4-BE49-F238E27FC236}">
                <a16:creationId xmlns:a16="http://schemas.microsoft.com/office/drawing/2014/main" id="{073F6CBE-8BEF-6494-A82B-92FCC5530D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621666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Title of Master-, Bachelor- or Seminar thesis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0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äsentationstitel, Bild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28A3018A-0C50-1346-920A-3CC5ADBF33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07458" y="1484313"/>
            <a:ext cx="6817200" cy="5373687"/>
          </a:xfrm>
          <a:prstGeom prst="rect">
            <a:avLst/>
          </a:prstGeom>
          <a:solidFill>
            <a:schemeClr val="accent2"/>
          </a:solidFill>
        </p:spPr>
        <p:txBody>
          <a:bodyPr anchor="ctr" anchorCtr="0"/>
          <a:lstStyle>
            <a:lvl1pPr algn="ctr">
              <a:buFontTx/>
              <a:buNone/>
              <a:defRPr sz="800" baseline="0"/>
            </a:lvl1pPr>
          </a:lstStyle>
          <a:p>
            <a:endParaRPr lang="de-DE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97C0F3B-C485-90A2-7AF5-02660B2881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1909DC1-0AB8-CC02-1BE1-AB32B02C4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2" name="Untertitel 2">
            <a:extLst>
              <a:ext uri="{FF2B5EF4-FFF2-40B4-BE49-F238E27FC236}">
                <a16:creationId xmlns:a16="http://schemas.microsoft.com/office/drawing/2014/main" id="{EB5AEA6D-A74C-E5DA-38B7-FF932D24151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69198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 of Presenter(s) in two lines</a:t>
            </a:r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D4385398-F26C-4EF4-3E8F-2E1AC4C6E8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765547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Title of Master-, Bachelor- or Seminar thesis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905E8049-4D1E-2CDB-A94A-1C0435E779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cap="all" baseline="0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n-US"/>
              <a:t>Template for Two-line name  ####### Erase this line ###########</a:t>
            </a:r>
          </a:p>
        </p:txBody>
      </p:sp>
    </p:spTree>
    <p:extLst>
      <p:ext uri="{BB962C8B-B14F-4D97-AF65-F5344CB8AC3E}">
        <p14:creationId xmlns:p14="http://schemas.microsoft.com/office/powerpoint/2010/main" val="111534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stitel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A01B540-1535-644B-B828-DE3173BE5EAF}"/>
              </a:ext>
            </a:extLst>
          </p:cNvPr>
          <p:cNvSpPr/>
          <p:nvPr userDrawn="1"/>
        </p:nvSpPr>
        <p:spPr>
          <a:xfrm>
            <a:off x="5376454" y="1484313"/>
            <a:ext cx="6815545" cy="53736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968607-CF30-B14E-8DDB-DAB295493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B58FDCD6-6E84-7E41-A4E8-F8C848B326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92387" y="441325"/>
            <a:ext cx="7724551" cy="825500"/>
          </a:xfrm>
          <a:prstGeom prst="rect">
            <a:avLst/>
          </a:prstGeom>
        </p:spPr>
        <p:txBody>
          <a:bodyPr lIns="54000" tIns="356400" rIns="54000" bIns="43200" anchor="b" anchorCtr="0"/>
          <a:lstStyle>
            <a:lvl1pPr marL="0" indent="0">
              <a:lnSpc>
                <a:spcPct val="88000"/>
              </a:lnSpc>
              <a:spcBef>
                <a:spcPts val="0"/>
              </a:spcBef>
              <a:buFontTx/>
              <a:buNone/>
              <a:defRPr sz="680" b="1" i="0" cap="all" spc="80" baseline="0"/>
            </a:lvl1pPr>
            <a:lvl2pPr indent="0">
              <a:lnSpc>
                <a:spcPts val="880"/>
              </a:lnSpc>
              <a:buFontTx/>
              <a:buNone/>
              <a:defRPr sz="680" b="1" i="0" cap="all" spc="80" baseline="0"/>
            </a:lvl2pPr>
            <a:lvl3pPr indent="0">
              <a:lnSpc>
                <a:spcPts val="880"/>
              </a:lnSpc>
              <a:buFontTx/>
              <a:buNone/>
              <a:defRPr sz="680" b="1" i="0" cap="all" spc="80" baseline="0"/>
            </a:lvl3pPr>
            <a:lvl4pPr indent="0">
              <a:lnSpc>
                <a:spcPts val="880"/>
              </a:lnSpc>
              <a:buFontTx/>
              <a:buNone/>
              <a:defRPr sz="680" b="1" i="0" cap="all" spc="80" baseline="0"/>
            </a:lvl4pPr>
            <a:lvl5pPr indent="0">
              <a:lnSpc>
                <a:spcPts val="880"/>
              </a:lnSpc>
              <a:buFontTx/>
              <a:buNone/>
              <a:defRPr sz="680" b="1" i="0" cap="all" spc="80" baseline="0"/>
            </a:lvl5pPr>
          </a:lstStyle>
          <a:p>
            <a:pPr marL="0" indent="0">
              <a:lnSpc>
                <a:spcPct val="88000"/>
              </a:lnSpc>
              <a:spcBef>
                <a:spcPts val="0"/>
              </a:spcBef>
              <a:buFontTx/>
              <a:buNone/>
            </a:pPr>
            <a:r>
              <a:rPr lang="de-DE" sz="680" b="1" i="0" baseline="0">
                <a:latin typeface="Arial" panose="020B0604020202020204" pitchFamily="34" charset="0"/>
              </a:rPr>
              <a:t> </a:t>
            </a:r>
            <a:endParaRPr lang="de-DE" sz="680" b="1" i="0" baseline="0" dirty="0">
              <a:latin typeface="Arial" panose="020B0604020202020204" pitchFamily="34" charset="0"/>
            </a:endParaRP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85CA223-B97D-E0F1-D44C-1638DBA63D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D5728F8-66F0-434D-F60B-D021634229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5" name="Textplatzhalter 3">
            <a:extLst>
              <a:ext uri="{FF2B5EF4-FFF2-40B4-BE49-F238E27FC236}">
                <a16:creationId xmlns:a16="http://schemas.microsoft.com/office/drawing/2014/main" id="{F4975E70-4B5C-22EB-9515-789D1942AD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cap="all" baseline="0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n-US"/>
              <a:t>Template for single-line name(s)  ####### Erase this line ###########</a:t>
            </a: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CD0A9D51-6853-C6C7-46B5-5481AADF65C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43204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de-DE"/>
              <a:t>Name of Presenter</a:t>
            </a:r>
          </a:p>
        </p:txBody>
      </p:sp>
      <p:sp>
        <p:nvSpPr>
          <p:cNvPr id="9" name="Titel 3">
            <a:extLst>
              <a:ext uri="{FF2B5EF4-FFF2-40B4-BE49-F238E27FC236}">
                <a16:creationId xmlns:a16="http://schemas.microsoft.com/office/drawing/2014/main" id="{25147499-4E9A-2D70-073D-4BCECB5D7E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621666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Title of Master-, Bachelor- or Seminar thesis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14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äsentationstitel, LogoTeilein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A01B540-1535-644B-B828-DE3173BE5EAF}"/>
              </a:ext>
            </a:extLst>
          </p:cNvPr>
          <p:cNvSpPr/>
          <p:nvPr userDrawn="1"/>
        </p:nvSpPr>
        <p:spPr>
          <a:xfrm>
            <a:off x="5376454" y="1484313"/>
            <a:ext cx="6815545" cy="53736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968607-CF30-B14E-8DDB-DAB295493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B58FDCD6-6E84-7E41-A4E8-F8C848B326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92387" y="441325"/>
            <a:ext cx="7724551" cy="825500"/>
          </a:xfrm>
          <a:prstGeom prst="rect">
            <a:avLst/>
          </a:prstGeom>
        </p:spPr>
        <p:txBody>
          <a:bodyPr lIns="54000" tIns="356400" rIns="54000" bIns="43200" anchor="b" anchorCtr="0"/>
          <a:lstStyle>
            <a:lvl1pPr marL="0" indent="0">
              <a:lnSpc>
                <a:spcPct val="88000"/>
              </a:lnSpc>
              <a:spcBef>
                <a:spcPts val="0"/>
              </a:spcBef>
              <a:buFontTx/>
              <a:buNone/>
              <a:defRPr sz="680" b="1" i="0" cap="all" spc="80" baseline="0"/>
            </a:lvl1pPr>
            <a:lvl2pPr indent="0">
              <a:lnSpc>
                <a:spcPts val="880"/>
              </a:lnSpc>
              <a:buFontTx/>
              <a:buNone/>
              <a:defRPr sz="680" b="1" i="0" cap="all" spc="80" baseline="0"/>
            </a:lvl2pPr>
            <a:lvl3pPr indent="0">
              <a:lnSpc>
                <a:spcPts val="880"/>
              </a:lnSpc>
              <a:buFontTx/>
              <a:buNone/>
              <a:defRPr sz="680" b="1" i="0" cap="all" spc="80" baseline="0"/>
            </a:lvl3pPr>
            <a:lvl4pPr indent="0">
              <a:lnSpc>
                <a:spcPts val="880"/>
              </a:lnSpc>
              <a:buFontTx/>
              <a:buNone/>
              <a:defRPr sz="680" b="1" i="0" cap="all" spc="80" baseline="0"/>
            </a:lvl4pPr>
            <a:lvl5pPr indent="0">
              <a:lnSpc>
                <a:spcPts val="880"/>
              </a:lnSpc>
              <a:buFontTx/>
              <a:buNone/>
              <a:defRPr sz="680" b="1" i="0" cap="all" spc="80" baseline="0"/>
            </a:lvl5pPr>
          </a:lstStyle>
          <a:p>
            <a:pPr marL="0" indent="0">
              <a:lnSpc>
                <a:spcPct val="88000"/>
              </a:lnSpc>
              <a:spcBef>
                <a:spcPts val="0"/>
              </a:spcBef>
              <a:buFontTx/>
              <a:buNone/>
            </a:pPr>
            <a:r>
              <a:rPr lang="de-DE" sz="680" b="1" i="0" baseline="0">
                <a:latin typeface="Arial" panose="020B0604020202020204" pitchFamily="34" charset="0"/>
              </a:rPr>
              <a:t> </a:t>
            </a:r>
            <a:endParaRPr lang="de-DE" sz="680" b="1" i="0" baseline="0" dirty="0">
              <a:latin typeface="Arial" panose="020B0604020202020204" pitchFamily="34" charset="0"/>
            </a:endParaRP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485CA223-B97D-E0F1-D44C-1638DBA63D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285750" indent="-285750" fontAlgn="b">
              <a:lnSpc>
                <a:spcPts val="18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>
                <a:effectLst/>
                <a:latin typeface="Arial" panose="020B0604020202020204" pitchFamily="34" charset="0"/>
              </a:rPr>
              <a:t>Details zum Vortrag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D5728F8-66F0-434D-F60B-D021634229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2" name="Untertitel 2">
            <a:extLst>
              <a:ext uri="{FF2B5EF4-FFF2-40B4-BE49-F238E27FC236}">
                <a16:creationId xmlns:a16="http://schemas.microsoft.com/office/drawing/2014/main" id="{335359E2-C187-8EC9-1FA0-B585031EAFE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400" y="1847621"/>
            <a:ext cx="4509913" cy="69198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Name of Presenter(s) in two lines</a:t>
            </a:r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8708AEAC-8AF1-172E-B598-5BB5DFDBE0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400" y="2765547"/>
            <a:ext cx="4509913" cy="1440000"/>
          </a:xfrm>
        </p:spPr>
        <p:txBody>
          <a:bodyPr lIns="0" tIns="0" rIns="0" bIns="0" anchor="t" anchorCtr="0">
            <a:normAutofit/>
          </a:bodyPr>
          <a:lstStyle>
            <a:lvl1pPr>
              <a:defRPr sz="2800" b="1"/>
            </a:lvl1pPr>
          </a:lstStyle>
          <a:p>
            <a:r>
              <a:rPr lang="de-DE" b="1">
                <a:effectLst/>
                <a:latin typeface="Arial" panose="020B0604020202020204" pitchFamily="34" charset="0"/>
              </a:rPr>
              <a:t>Title of Master-, Bachelor- or Seminar thesis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F4975E70-4B5C-22EB-9515-789D1942AD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cap="all" baseline="0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en-US"/>
              <a:t>Template for Two-line name(s)  ####### Erase this line ###########</a:t>
            </a:r>
          </a:p>
        </p:txBody>
      </p:sp>
    </p:spTree>
    <p:extLst>
      <p:ext uri="{BB962C8B-B14F-4D97-AF65-F5344CB8AC3E}">
        <p14:creationId xmlns:p14="http://schemas.microsoft.com/office/powerpoint/2010/main" val="284992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s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A01B540-1535-644B-B828-DE3173BE5EAF}"/>
              </a:ext>
            </a:extLst>
          </p:cNvPr>
          <p:cNvSpPr/>
          <p:nvPr userDrawn="1"/>
        </p:nvSpPr>
        <p:spPr>
          <a:xfrm>
            <a:off x="5376454" y="1484313"/>
            <a:ext cx="6815545" cy="5373687"/>
          </a:xfrm>
          <a:prstGeom prst="rect">
            <a:avLst/>
          </a:prstGeom>
          <a:solidFill>
            <a:srgbClr val="6164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533C79E-54DD-6F46-82D1-830E85DABCAD}"/>
              </a:ext>
            </a:extLst>
          </p:cNvPr>
          <p:cNvSpPr txBox="1"/>
          <p:nvPr userDrawn="1"/>
        </p:nvSpPr>
        <p:spPr>
          <a:xfrm>
            <a:off x="4006545" y="431809"/>
            <a:ext cx="184731" cy="409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06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968607-CF30-B14E-8DDB-DAB295493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9AD86DE8-5751-A440-B2C4-58BF4A19C0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6400" y="5184000"/>
            <a:ext cx="4509913" cy="12763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fontAlgn="b">
              <a:lnSpc>
                <a:spcPts val="1800"/>
              </a:lnSpc>
              <a:spcBef>
                <a:spcPts val="0"/>
              </a:spcBef>
              <a:buFontTx/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 b="1" dirty="0">
                <a:effectLst/>
                <a:latin typeface="Arial" panose="020B0604020202020204" pitchFamily="34" charset="0"/>
              </a:rPr>
              <a:t>Dr. Max Maria Mustermann 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>
                <a:effectLst/>
                <a:latin typeface="Arial" panose="020B0604020202020204" pitchFamily="34" charset="0"/>
              </a:rPr>
              <a:t>01.11.2020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8FD44F83-A00E-0042-991C-2570382554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6088" y="2160000"/>
            <a:ext cx="4510087" cy="14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360"/>
              </a:lnSpc>
              <a:spcBef>
                <a:spcPts val="0"/>
              </a:spcBef>
              <a:buFontTx/>
              <a:buNone/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buFontTx/>
              <a:buNone/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buFontTx/>
              <a:buNone/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buFontTx/>
              <a:buNone/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buFontTx/>
              <a:buNone/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r>
              <a:rPr lang="de-DE" b="1" dirty="0">
                <a:effectLst/>
                <a:latin typeface="Arial" panose="020B0604020202020204" pitchFamily="34" charset="0"/>
              </a:rPr>
              <a:t>Präsentationstitel</a:t>
            </a:r>
            <a:br>
              <a:rPr lang="de-DE" b="1" dirty="0">
                <a:effectLst/>
                <a:latin typeface="Arial" panose="020B0604020202020204" pitchFamily="34" charset="0"/>
              </a:rPr>
            </a:br>
            <a:r>
              <a:rPr lang="de-DE" b="1" dirty="0">
                <a:effectLst/>
                <a:latin typeface="Arial" panose="020B0604020202020204" pitchFamily="34" charset="0"/>
              </a:rPr>
              <a:t>Zeile 2 des Titels</a:t>
            </a:r>
            <a:endParaRPr lang="de-DE" dirty="0"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45B08AD0-8199-4442-8676-028CF95214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92387" y="441325"/>
            <a:ext cx="7724551" cy="825500"/>
          </a:xfrm>
          <a:prstGeom prst="rect">
            <a:avLst/>
          </a:prstGeom>
        </p:spPr>
        <p:txBody>
          <a:bodyPr lIns="54000" tIns="356400" rIns="54000" bIns="43200" anchor="b" anchorCtr="0"/>
          <a:lstStyle>
            <a:lvl1pPr marL="0" indent="0">
              <a:lnSpc>
                <a:spcPct val="88000"/>
              </a:lnSpc>
              <a:spcBef>
                <a:spcPts val="0"/>
              </a:spcBef>
              <a:buFontTx/>
              <a:buNone/>
              <a:defRPr sz="680" b="1" i="0" cap="all" spc="80" baseline="0"/>
            </a:lvl1pPr>
            <a:lvl2pPr indent="0">
              <a:lnSpc>
                <a:spcPts val="880"/>
              </a:lnSpc>
              <a:buFontTx/>
              <a:buNone/>
              <a:defRPr sz="680" b="1" i="0" cap="all" spc="80" baseline="0"/>
            </a:lvl2pPr>
            <a:lvl3pPr indent="0">
              <a:lnSpc>
                <a:spcPts val="880"/>
              </a:lnSpc>
              <a:buFontTx/>
              <a:buNone/>
              <a:defRPr sz="680" b="1" i="0" cap="all" spc="80" baseline="0"/>
            </a:lvl3pPr>
            <a:lvl4pPr indent="0">
              <a:lnSpc>
                <a:spcPts val="880"/>
              </a:lnSpc>
              <a:buFontTx/>
              <a:buNone/>
              <a:defRPr sz="680" b="1" i="0" cap="all" spc="80" baseline="0"/>
            </a:lvl4pPr>
            <a:lvl5pPr indent="0">
              <a:lnSpc>
                <a:spcPts val="880"/>
              </a:lnSpc>
              <a:buFontTx/>
              <a:buNone/>
              <a:defRPr sz="680" b="1" i="0" cap="all" spc="80" baseline="0"/>
            </a:lvl5pPr>
          </a:lstStyle>
          <a:p>
            <a:pPr marL="0" indent="0">
              <a:lnSpc>
                <a:spcPct val="88000"/>
              </a:lnSpc>
              <a:spcBef>
                <a:spcPts val="0"/>
              </a:spcBef>
              <a:buFontTx/>
              <a:buNone/>
            </a:pPr>
            <a:r>
              <a:rPr lang="de-DE" sz="680" b="1" i="0" baseline="0" dirty="0">
                <a:latin typeface="Arial" panose="020B0604020202020204" pitchFamily="34" charset="0"/>
              </a:rPr>
              <a:t>ÜBERSCHRIFT / TITEL / EINRICHTUNG XY</a:t>
            </a:r>
          </a:p>
        </p:txBody>
      </p:sp>
    </p:spTree>
    <p:extLst>
      <p:ext uri="{BB962C8B-B14F-4D97-AF65-F5344CB8AC3E}">
        <p14:creationId xmlns:p14="http://schemas.microsoft.com/office/powerpoint/2010/main" val="302347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6">
            <a:extLst>
              <a:ext uri="{FF2B5EF4-FFF2-40B4-BE49-F238E27FC236}">
                <a16:creationId xmlns:a16="http://schemas.microsoft.com/office/drawing/2014/main" id="{61DF7720-7E46-0340-BCE7-71A2014BEE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6400" y="2160000"/>
            <a:ext cx="7200000" cy="14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360"/>
              </a:lnSpc>
              <a:spcBef>
                <a:spcPts val="0"/>
              </a:spcBef>
              <a:buFontTx/>
              <a:buNone/>
              <a:defRPr sz="2800" b="1" i="0" baseline="0">
                <a:latin typeface="Arial" panose="020B0604020202020204" pitchFamily="34" charset="0"/>
              </a:defRPr>
            </a:lvl1pPr>
            <a:lvl2pPr>
              <a:buFontTx/>
              <a:buNone/>
              <a:defRPr sz="2800" b="1" i="0" baseline="0">
                <a:latin typeface="Arial" panose="020B0604020202020204" pitchFamily="34" charset="0"/>
              </a:defRPr>
            </a:lvl2pPr>
            <a:lvl3pPr>
              <a:buFontTx/>
              <a:buNone/>
              <a:defRPr sz="2800" b="1" i="0" baseline="0">
                <a:latin typeface="Arial" panose="020B0604020202020204" pitchFamily="34" charset="0"/>
              </a:defRPr>
            </a:lvl3pPr>
            <a:lvl4pPr>
              <a:buFontTx/>
              <a:buNone/>
              <a:defRPr sz="2800" b="1" i="0" baseline="0">
                <a:latin typeface="Arial" panose="020B0604020202020204" pitchFamily="34" charset="0"/>
              </a:defRPr>
            </a:lvl4pPr>
            <a:lvl5pPr>
              <a:buFontTx/>
              <a:buNone/>
              <a:defRPr sz="2800" b="1" i="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1. Erstes Kapitel</a:t>
            </a:r>
          </a:p>
        </p:txBody>
      </p:sp>
    </p:spTree>
    <p:extLst>
      <p:ext uri="{BB962C8B-B14F-4D97-AF65-F5344CB8AC3E}">
        <p14:creationId xmlns:p14="http://schemas.microsoft.com/office/powerpoint/2010/main" val="217875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titel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7">
            <a:extLst>
              <a:ext uri="{FF2B5EF4-FFF2-40B4-BE49-F238E27FC236}">
                <a16:creationId xmlns:a16="http://schemas.microsoft.com/office/drawing/2014/main" id="{86578B51-FD95-A9BB-76CD-8420E3872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12" name="Foliennummernplatzhalter 8">
            <a:extLst>
              <a:ext uri="{FF2B5EF4-FFF2-40B4-BE49-F238E27FC236}">
                <a16:creationId xmlns:a16="http://schemas.microsoft.com/office/drawing/2014/main" id="{9B772B92-DCAA-C372-8FA0-956F55266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88AD57A2-3E01-07BD-936A-666071689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EDE05814-3898-F167-4E63-E4A0FD93B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601" y="13854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7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DFD8EF26-FA82-6D40-93F2-70EAE952FA46}"/>
              </a:ext>
            </a:extLst>
          </p:cNvPr>
          <p:cNvSpPr/>
          <p:nvPr userDrawn="1"/>
        </p:nvSpPr>
        <p:spPr>
          <a:xfrm>
            <a:off x="1" y="1483200"/>
            <a:ext cx="5376454" cy="537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DA465598-6EE5-EE49-A177-6E3551F9A56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46400" y="442800"/>
            <a:ext cx="11303000" cy="8255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4707124-3686-4E6A-5A59-1CB8D255AB7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5" name="Titelplatzhalter 4">
            <a:extLst>
              <a:ext uri="{FF2B5EF4-FFF2-40B4-BE49-F238E27FC236}">
                <a16:creationId xmlns:a16="http://schemas.microsoft.com/office/drawing/2014/main" id="{547DFAC8-0A0F-50BC-6EE6-B717EA26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5" y="1818540"/>
            <a:ext cx="50308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4" r:id="rId3"/>
    <p:sldLayoutId id="2147483688" r:id="rId4"/>
    <p:sldLayoutId id="2147483655" r:id="rId5"/>
    <p:sldLayoutId id="2147483687" r:id="rId6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 userDrawn="1">
          <p15:clr>
            <a:srgbClr val="F26B43"/>
          </p15:clr>
        </p15:guide>
        <p15:guide id="5" orient="horz" pos="4042" userDrawn="1">
          <p15:clr>
            <a:srgbClr val="F26B43"/>
          </p15:clr>
        </p15:guide>
        <p15:guide id="9" pos="7401" userDrawn="1">
          <p15:clr>
            <a:srgbClr val="F26B43"/>
          </p15:clr>
        </p15:guide>
        <p15:guide id="13" pos="279" userDrawn="1">
          <p15:clr>
            <a:srgbClr val="F26B43"/>
          </p15:clr>
        </p15:guide>
        <p15:guide id="14" orient="horz" pos="278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6" orient="horz" pos="136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DFD8EF26-FA82-6D40-93F2-70EAE952FA46}"/>
              </a:ext>
            </a:extLst>
          </p:cNvPr>
          <p:cNvSpPr/>
          <p:nvPr userDrawn="1"/>
        </p:nvSpPr>
        <p:spPr>
          <a:xfrm>
            <a:off x="1" y="1483200"/>
            <a:ext cx="5376454" cy="537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4EC720E-3048-2B4D-B927-E08F3BECF1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4500" y="442800"/>
            <a:ext cx="113030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5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799E554-D74C-2D46-A4A0-20AFFC9B03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8648700" y="2743200"/>
            <a:ext cx="3543300" cy="41148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A7DF8FA-2683-4642-B02D-78840267E6F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6399" y="441325"/>
            <a:ext cx="1744349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4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450F987-FA49-6B46-BF54-C31FF84DB43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46400" y="442800"/>
            <a:ext cx="11303000" cy="8255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B9AE9DF-D3BC-8785-319B-EE2B0EF5EE16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594" y="762692"/>
            <a:ext cx="1580065" cy="306034"/>
          </a:xfrm>
          <a:prstGeom prst="rect">
            <a:avLst/>
          </a:prstGeom>
          <a:noFill/>
        </p:spPr>
      </p:pic>
      <p:sp>
        <p:nvSpPr>
          <p:cNvPr id="14" name="Fußzeilenplatzhalter 7">
            <a:extLst>
              <a:ext uri="{FF2B5EF4-FFF2-40B4-BE49-F238E27FC236}">
                <a16:creationId xmlns:a16="http://schemas.microsoft.com/office/drawing/2014/main" id="{9291F454-BFDB-8198-439B-C8F9F57DC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15" name="Foliennummernplatzhalter 8">
            <a:extLst>
              <a:ext uri="{FF2B5EF4-FFF2-40B4-BE49-F238E27FC236}">
                <a16:creationId xmlns:a16="http://schemas.microsoft.com/office/drawing/2014/main" id="{B4A204F3-02F5-155E-95D9-2AF322B37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16" name="Datumsplatzhalter 12">
            <a:extLst>
              <a:ext uri="{FF2B5EF4-FFF2-40B4-BE49-F238E27FC236}">
                <a16:creationId xmlns:a16="http://schemas.microsoft.com/office/drawing/2014/main" id="{49CE7F4D-220E-232D-E141-536C6014B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  <p:sp>
        <p:nvSpPr>
          <p:cNvPr id="4" name="Textplatzhalter 6">
            <a:extLst>
              <a:ext uri="{FF2B5EF4-FFF2-40B4-BE49-F238E27FC236}">
                <a16:creationId xmlns:a16="http://schemas.microsoft.com/office/drawing/2014/main" id="{E89BA9F6-5A0A-D436-5889-3E3532B3D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400" y="1369114"/>
            <a:ext cx="11303000" cy="5046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6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80" r:id="rId3"/>
    <p:sldLayoutId id="2147483678" r:id="rId4"/>
    <p:sldLayoutId id="2147483679" r:id="rId5"/>
    <p:sldLayoutId id="2147483683" r:id="rId6"/>
    <p:sldLayoutId id="2147483681" r:id="rId7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  <p15:guide id="16" orient="horz" pos="1366" userDrawn="1">
          <p15:clr>
            <a:srgbClr val="F26B43"/>
          </p15:clr>
        </p15:guide>
        <p15:guide id="18" pos="1459" userDrawn="1">
          <p15:clr>
            <a:srgbClr val="F26B43"/>
          </p15:clr>
        </p15:guide>
        <p15:guide id="19" pos="2048" userDrawn="1">
          <p15:clr>
            <a:srgbClr val="F26B43"/>
          </p15:clr>
        </p15:guide>
        <p15:guide id="20" pos="2638" userDrawn="1">
          <p15:clr>
            <a:srgbClr val="F26B43"/>
          </p15:clr>
        </p15:guide>
        <p15:guide id="21" pos="3228" userDrawn="1">
          <p15:clr>
            <a:srgbClr val="F26B43"/>
          </p15:clr>
        </p15:guide>
        <p15:guide id="23" pos="3817" userDrawn="1">
          <p15:clr>
            <a:srgbClr val="F26B43"/>
          </p15:clr>
        </p15:guide>
        <p15:guide id="24" pos="4407" userDrawn="1">
          <p15:clr>
            <a:srgbClr val="F26B43"/>
          </p15:clr>
        </p15:guide>
        <p15:guide id="26" pos="4997" userDrawn="1">
          <p15:clr>
            <a:srgbClr val="F26B43"/>
          </p15:clr>
        </p15:guide>
        <p15:guide id="27" pos="5586" userDrawn="1">
          <p15:clr>
            <a:srgbClr val="F26B43"/>
          </p15:clr>
        </p15:guide>
        <p15:guide id="28" pos="6176" userDrawn="1">
          <p15:clr>
            <a:srgbClr val="F26B43"/>
          </p15:clr>
        </p15:guide>
        <p15:guide id="29" pos="6766" userDrawn="1">
          <p15:clr>
            <a:srgbClr val="F26B43"/>
          </p15:clr>
        </p15:guide>
        <p15:guide id="30" pos="869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7">
            <a:extLst>
              <a:ext uri="{FF2B5EF4-FFF2-40B4-BE49-F238E27FC236}">
                <a16:creationId xmlns:a16="http://schemas.microsoft.com/office/drawing/2014/main" id="{A1018C16-4F36-B67C-8E79-8732ACF90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Adjust footer: Surname, presentation (short) title</a:t>
            </a:r>
          </a:p>
        </p:txBody>
      </p:sp>
      <p:sp>
        <p:nvSpPr>
          <p:cNvPr id="8" name="Foliennummernplatzhalter 8">
            <a:extLst>
              <a:ext uri="{FF2B5EF4-FFF2-40B4-BE49-F238E27FC236}">
                <a16:creationId xmlns:a16="http://schemas.microsoft.com/office/drawing/2014/main" id="{1FD24D9C-59CF-8FB9-39D9-83CA49CD8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2626" y="6496048"/>
            <a:ext cx="78546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910-D559-42C0-9C6D-04A0BF5983C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Datumsplatzhalter 12">
            <a:extLst>
              <a:ext uri="{FF2B5EF4-FFF2-40B4-BE49-F238E27FC236}">
                <a16:creationId xmlns:a16="http://schemas.microsoft.com/office/drawing/2014/main" id="{70A24E9C-A265-A86E-2FA5-2D0D5E5C6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601" y="6496048"/>
            <a:ext cx="1728000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73918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DED63A8-5311-184A-B74C-C37B428BFE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400" y="442801"/>
            <a:ext cx="1745167" cy="82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10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hf hdr="0" dt="0"/>
  <p:txStyles>
    <p:titleStyle>
      <a:lvl1pPr algn="l" defTabSz="815557" rtl="0" eaLnBrk="1" latinLnBrk="0" hangingPunct="1">
        <a:lnSpc>
          <a:spcPct val="90000"/>
        </a:lnSpc>
        <a:spcBef>
          <a:spcPct val="0"/>
        </a:spcBef>
        <a:buNone/>
        <a:defRPr sz="3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890" indent="-203890" algn="l" defTabSz="815557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11668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1" kern="1200">
          <a:solidFill>
            <a:schemeClr val="tx1"/>
          </a:solidFill>
          <a:latin typeface="+mn-lt"/>
          <a:ea typeface="+mn-ea"/>
          <a:cs typeface="+mn-cs"/>
        </a:defRPr>
      </a:lvl2pPr>
      <a:lvl3pPr marL="101944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427225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03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242782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650560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3058339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466117" indent="-203890" algn="l" defTabSz="815557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1pPr>
      <a:lvl2pPr marL="407778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2pPr>
      <a:lvl3pPr marL="81555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3pPr>
      <a:lvl4pPr marL="1223335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4pPr>
      <a:lvl5pPr marL="1631114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5pPr>
      <a:lvl6pPr marL="2038892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6pPr>
      <a:lvl7pPr marL="2446670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7pPr>
      <a:lvl8pPr marL="2854449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8pPr>
      <a:lvl9pPr marL="3262227" algn="l" defTabSz="815557" rtl="0" eaLnBrk="1" latinLnBrk="0" hangingPunct="1">
        <a:defRPr sz="1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935">
          <p15:clr>
            <a:srgbClr val="F26B43"/>
          </p15:clr>
        </p15:guide>
        <p15:guide id="5" orient="horz" pos="4042">
          <p15:clr>
            <a:srgbClr val="F26B43"/>
          </p15:clr>
        </p15:guide>
        <p15:guide id="9" pos="7401">
          <p15:clr>
            <a:srgbClr val="F26B43"/>
          </p15:clr>
        </p15:guide>
        <p15:guide id="13" pos="279">
          <p15:clr>
            <a:srgbClr val="F26B43"/>
          </p15:clr>
        </p15:guide>
        <p15:guide id="14" orient="horz" pos="278">
          <p15:clr>
            <a:srgbClr val="F26B43"/>
          </p15:clr>
        </p15:guide>
        <p15:guide id="15" orient="horz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12.jpe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rundner-culemann@nm.ifi.lmu.de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D8D8F3B-D641-5554-E5AE-D64FAB90F6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>
                <a:effectLst/>
                <a:latin typeface="Arial" panose="020B0604020202020204" pitchFamily="34" charset="0"/>
              </a:rPr>
              <a:t>Initial (Final) presentation for the Bachelor (Master) thesis/seminar XY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Task assigned by: Prof. Dr. Kranzlmüller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Supervised by: ####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Date of presentation: ####</a:t>
            </a:r>
            <a:endParaRPr lang="de-DE">
              <a:effectLst/>
              <a:latin typeface="Arial" panose="020B060402020202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818A355-2627-375B-5BB9-C600B9A5D3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4D0704-DEA5-B7FD-A0F5-E811FA7FC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7E0DD6F-113D-1C6E-9BFB-832576B657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69A774-5462-FBBF-12B9-004A6574EE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>
                <a:effectLst/>
                <a:latin typeface="Arial" panose="020B0604020202020204" pitchFamily="34" charset="0"/>
              </a:rPr>
              <a:t>Initial (Final) presentation for the Bachelor (Master) thesis/seminar XY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Task assigned by: Prof. Dr. Kranzlmüller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Supervised by: ####</a:t>
            </a:r>
          </a:p>
          <a:p>
            <a:r>
              <a:rPr lang="de-DE" b="1">
                <a:effectLst/>
                <a:latin typeface="Arial" panose="020B0604020202020204" pitchFamily="34" charset="0"/>
              </a:rPr>
              <a:t>Date of presentation: ####</a:t>
            </a:r>
            <a:endParaRPr lang="de-DE">
              <a:effectLst/>
              <a:latin typeface="Arial" panose="020B0604020202020204" pitchFamily="34" charset="0"/>
            </a:endParaRPr>
          </a:p>
        </p:txBody>
      </p:sp>
      <p:sp>
        <p:nvSpPr>
          <p:cNvPr id="7" name="Untertitel 6">
            <a:extLst>
              <a:ext uri="{FF2B5EF4-FFF2-40B4-BE49-F238E27FC236}">
                <a16:creationId xmlns:a16="http://schemas.microsoft.com/office/drawing/2014/main" id="{3B94AB9D-96BA-2B6D-188F-38536E173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4740DC8-14B6-60F8-3BC1-52C0F6105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19E57D0-4FCD-5850-A036-95A3D478ED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3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A6CD5CFE-D7D5-5765-A4CE-BBE016F1B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Adjust footer: Surname, presentation (short) title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CEB29F12-EFCC-C840-5315-B4071A9AE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258910-D559-42C0-9C6D-04A0BF5983C2}" type="slidenum">
              <a:rPr lang="en-US" smtClean="0"/>
              <a:t>3</a:t>
            </a:fld>
            <a:endParaRPr lang="en-US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C3EAC8-4118-3E09-9948-8180CBAA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51D20C-28DF-29A8-C34F-67E97C89E2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89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9A5D066-4847-C7BD-B1BD-6C8ADED0ABE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46088" y="1354138"/>
            <a:ext cx="11271250" cy="4989512"/>
          </a:xfrm>
        </p:spPr>
        <p:txBody>
          <a:bodyPr/>
          <a:lstStyle/>
          <a:p>
            <a:pPr marL="0" indent="0">
              <a:buNone/>
            </a:pPr>
            <a:r>
              <a:rPr lang="de-DE"/>
              <a:t># Cheat sheet for presentations</a:t>
            </a:r>
          </a:p>
          <a:p>
            <a:pPr marL="457200" indent="-457200">
              <a:buAutoNum type="arabicPeriod"/>
            </a:pPr>
            <a:r>
              <a:rPr lang="de-DE"/>
              <a:t>Speak naturally, do not recite or read off your text.</a:t>
            </a:r>
          </a:p>
          <a:p>
            <a:pPr marL="457200" indent="-457200">
              <a:buAutoNum type="arabicPeriod"/>
            </a:pPr>
            <a:r>
              <a:rPr lang="de-DE"/>
              <a:t>Use the template</a:t>
            </a:r>
          </a:p>
          <a:p>
            <a:pPr marL="457200" indent="-457200">
              <a:buAutoNum type="arabicPeriod"/>
            </a:pPr>
            <a:r>
              <a:rPr lang="de-DE"/>
              <a:t>Time management (Exhaust the time limit, but do not exceed it.)</a:t>
            </a:r>
          </a:p>
          <a:p>
            <a:pPr marL="457200" indent="-457200">
              <a:buAutoNum type="arabicPeriod"/>
            </a:pPr>
            <a:r>
              <a:rPr lang="de-DE"/>
              <a:t>Consider the readability of the slides (e.g. sizes and colors).</a:t>
            </a:r>
          </a:p>
          <a:p>
            <a:pPr marL="457200" indent="-457200">
              <a:buAutoNum type="arabicPeriod"/>
            </a:pPr>
            <a:r>
              <a:rPr lang="de-DE"/>
              <a:t>No „wall of text" on the slides</a:t>
            </a:r>
          </a:p>
          <a:p>
            <a:pPr marL="457200" indent="-457200">
              <a:buAutoNum type="arabicPeriod"/>
            </a:pPr>
            <a:r>
              <a:rPr lang="de-DE"/>
              <a:t>No table of contents slide</a:t>
            </a:r>
          </a:p>
          <a:p>
            <a:pPr marL="457200" indent="-457200">
              <a:buAutoNum type="arabicPeriod"/>
            </a:pPr>
            <a:r>
              <a:rPr lang="de-DE"/>
              <a:t>No „Thank you“ slide</a:t>
            </a:r>
          </a:p>
          <a:p>
            <a:pPr marL="457200" indent="-457200">
              <a:buAutoNum type="arabicPeriod"/>
            </a:pPr>
            <a:r>
              <a:rPr lang="de-DE"/>
              <a:t>Online-Presentations: Please choose only slide transition- or animation effects that are perceived as instantaneous.</a:t>
            </a:r>
          </a:p>
          <a:p>
            <a:pPr marL="457200" indent="-457200">
              <a:buAutoNum type="arabicPeriod"/>
            </a:pPr>
            <a:r>
              <a:rPr lang="en-US" b="1"/>
              <a:t>Do a trial presentation with your supervisor!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D95C74-5CF4-5573-6791-2CF595DEE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Fußzeile anpassen: Nachname, Vortragstitel (ggf Kurzform)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DD57F3-20F8-B570-4396-7F9ABDCE9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258910-D559-42C0-9C6D-04A0BF5983C2}" type="slidenum">
              <a:rPr lang="en-US" smtClean="0"/>
              <a:t>4</a:t>
            </a:fld>
            <a:endParaRPr lang="en-US"/>
          </a:p>
        </p:txBody>
      </p:sp>
      <p:pic>
        <p:nvPicPr>
          <p:cNvPr id="8" name="Grafik 7" descr="Häkchen mit einfarbiger Füllung">
            <a:extLst>
              <a:ext uri="{FF2B5EF4-FFF2-40B4-BE49-F238E27FC236}">
                <a16:creationId xmlns:a16="http://schemas.microsoft.com/office/drawing/2014/main" id="{6BDDBA1E-CEB6-A5AE-0A47-FC8DADC9D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98209" y="2334639"/>
            <a:ext cx="281346" cy="281346"/>
          </a:xfrm>
          <a:prstGeom prst="rect">
            <a:avLst/>
          </a:prstGeom>
        </p:spPr>
      </p:pic>
      <p:sp>
        <p:nvSpPr>
          <p:cNvPr id="7" name="Textplatzhalter 15">
            <a:extLst>
              <a:ext uri="{FF2B5EF4-FFF2-40B4-BE49-F238E27FC236}">
                <a16:creationId xmlns:a16="http://schemas.microsoft.com/office/drawing/2014/main" id="{F45B9DE9-EA49-F871-229A-400C2510B91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92163" y="441325"/>
            <a:ext cx="7724775" cy="8244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600" cap="all" baseline="0">
                <a:solidFill>
                  <a:srgbClr val="FF0000"/>
                </a:solidFill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de-DE" sz="2000">
                <a:solidFill>
                  <a:schemeClr val="tx1"/>
                </a:solidFill>
              </a:rPr>
              <a:t>Hints</a:t>
            </a: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3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EC0FD64-5D22-435B-BA43-E525358CD15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EC0FD64-5D22-435B-BA43-E525358CD1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44AEBA-9D21-654B-9837-316C0897F3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1472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B30828-CA21-1F44-A7B9-4C825452A9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18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A5C6095-1E3B-0B48-9A62-D8D9ED17255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 51.831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094C8F3-E65D-E442-80F7-9C336BB8543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148463" y="5760000"/>
            <a:ext cx="3492000" cy="468000"/>
          </a:xfrm>
        </p:spPr>
        <p:txBody>
          <a:bodyPr/>
          <a:lstStyle/>
          <a:p>
            <a:pPr algn="r"/>
            <a:r>
              <a:rPr lang="en-US" dirty="0"/>
              <a:t>Winter Semester 2021/22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6438343-6B4E-6440-83C6-0B24CD6FDA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6799" y="3250801"/>
            <a:ext cx="3528000" cy="1080000"/>
          </a:xfrm>
        </p:spPr>
        <p:txBody>
          <a:bodyPr/>
          <a:lstStyle/>
          <a:p>
            <a:pPr marL="0" lvl="0" indent="0">
              <a:spcAft>
                <a:spcPts val="0"/>
              </a:spcAft>
              <a:buNone/>
            </a:pPr>
            <a:r>
              <a:rPr lang="en-US" altLang="de-DE" dirty="0"/>
              <a:t>Founded in 1472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A6749DA-FE5C-4F4B-BAFE-1C7E0E8B8D3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34400" y="3250800"/>
            <a:ext cx="3528000" cy="2438800"/>
          </a:xfrm>
        </p:spPr>
        <p:txBody>
          <a:bodyPr/>
          <a:lstStyle/>
          <a:p>
            <a:pPr marL="0" lvl="0" indent="0" defTabSz="914400" fontAlgn="base">
              <a:lnSpc>
                <a:spcPct val="100000"/>
              </a:lnSpc>
              <a:spcAft>
                <a:spcPct val="0"/>
              </a:spcAft>
              <a:buClr>
                <a:srgbClr val="009900"/>
              </a:buClr>
              <a:buSzTx/>
              <a:buNone/>
            </a:pPr>
            <a:r>
              <a:rPr lang="en-US" altLang="de-DE" kern="0" dirty="0">
                <a:ea typeface="MS PGothic" pitchFamily="34" charset="-128"/>
                <a:cs typeface="Arial" pitchFamily="34" charset="0"/>
              </a:rPr>
              <a:t>LMU’s 18 faculties offer a comprehensive and diverse spectrum across all areas of knowledge: </a:t>
            </a:r>
          </a:p>
          <a:p>
            <a:pPr marL="0" indent="0">
              <a:buNone/>
            </a:pPr>
            <a:endParaRPr lang="en-US" dirty="0"/>
          </a:p>
          <a:p>
            <a:r>
              <a:rPr lang="de-DE" dirty="0"/>
              <a:t>Law, </a:t>
            </a:r>
            <a:r>
              <a:rPr lang="de-DE" dirty="0" err="1"/>
              <a:t>economics</a:t>
            </a:r>
            <a:r>
              <a:rPr lang="de-DE" dirty="0"/>
              <a:t> and social </a:t>
            </a:r>
            <a:r>
              <a:rPr lang="de-DE" dirty="0" err="1"/>
              <a:t>sciences</a:t>
            </a:r>
            <a:endParaRPr lang="de-DE" dirty="0"/>
          </a:p>
          <a:p>
            <a:r>
              <a:rPr lang="de-DE" dirty="0" err="1"/>
              <a:t>Humanities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cultural</a:t>
            </a:r>
            <a:r>
              <a:rPr lang="de-DE" dirty="0"/>
              <a:t> </a:t>
            </a:r>
            <a:r>
              <a:rPr lang="de-DE" dirty="0" err="1"/>
              <a:t>studies</a:t>
            </a:r>
            <a:endParaRPr lang="de-DE" dirty="0"/>
          </a:p>
          <a:p>
            <a:r>
              <a:rPr lang="de-DE" dirty="0" err="1"/>
              <a:t>Medicine</a:t>
            </a:r>
            <a:r>
              <a:rPr lang="de-DE" dirty="0"/>
              <a:t> </a:t>
            </a:r>
          </a:p>
          <a:p>
            <a:r>
              <a:rPr lang="de-DE" dirty="0"/>
              <a:t>Natural </a:t>
            </a:r>
            <a:r>
              <a:rPr lang="de-DE" dirty="0" err="1"/>
              <a:t>sciences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4ED5F77-3DC1-5444-AA03-8315F4BD2EE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78400" y="3250800"/>
            <a:ext cx="3528000" cy="1080000"/>
          </a:xfrm>
        </p:spPr>
        <p:txBody>
          <a:bodyPr/>
          <a:lstStyle/>
          <a:p>
            <a:pPr marL="0" lvl="1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altLang="de-DE" sz="1500" dirty="0">
                <a:solidFill>
                  <a:schemeClr val="tx2"/>
                </a:solidFill>
              </a:rPr>
              <a:t>students from 140 countries </a:t>
            </a:r>
          </a:p>
          <a:p>
            <a:pPr marL="0" lvl="1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altLang="de-DE" sz="1500" dirty="0">
              <a:solidFill>
                <a:schemeClr val="tx2"/>
              </a:solidFill>
            </a:endParaRPr>
          </a:p>
          <a:p>
            <a:pPr marL="0" lvl="1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altLang="de-DE" sz="1500" dirty="0">
                <a:solidFill>
                  <a:schemeClr val="tx2"/>
                </a:solidFill>
              </a:rPr>
              <a:t>19% come from abroad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608CA32-0355-7548-B1E7-1590398D6ED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696" y="2151474"/>
            <a:ext cx="816297" cy="69491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5F503FF-4BC0-8F4A-AB67-C6D79AF7187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9168" y="2059539"/>
            <a:ext cx="967996" cy="824056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09AF3CAE-5F48-EC47-9231-EB232C23B9B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1888" y="2178917"/>
            <a:ext cx="1377534" cy="613901"/>
          </a:xfrm>
          <a:prstGeom prst="rect">
            <a:avLst/>
          </a:prstGeom>
        </p:spPr>
      </p:pic>
      <p:sp>
        <p:nvSpPr>
          <p:cNvPr id="15" name="Textplatzhalter 12">
            <a:extLst>
              <a:ext uri="{FF2B5EF4-FFF2-40B4-BE49-F238E27FC236}">
                <a16:creationId xmlns:a16="http://schemas.microsoft.com/office/drawing/2014/main" id="{0BFCA396-0E1C-A742-A977-4523F1A765D5}"/>
              </a:ext>
            </a:extLst>
          </p:cNvPr>
          <p:cNvSpPr txBox="1">
            <a:spLocks/>
          </p:cNvSpPr>
          <p:nvPr/>
        </p:nvSpPr>
        <p:spPr>
          <a:xfrm>
            <a:off x="2292387" y="441325"/>
            <a:ext cx="7724551" cy="825500"/>
          </a:xfrm>
          <a:prstGeom prst="rect">
            <a:avLst/>
          </a:prstGeom>
        </p:spPr>
        <p:txBody>
          <a:bodyPr lIns="54000" tIns="356400" rIns="54000" bIns="43200" anchor="b" anchorCtr="0"/>
          <a:lstStyle>
            <a:lvl1pPr marL="0" indent="0" algn="l" defTabSz="815557" rtl="0" eaLnBrk="1" latinLnBrk="0" hangingPunct="1">
              <a:lnSpc>
                <a:spcPct val="88000"/>
              </a:lnSpc>
              <a:spcBef>
                <a:spcPts val="0"/>
              </a:spcBef>
              <a:buFontTx/>
              <a:buNone/>
              <a:defRPr sz="680" b="1" i="0" kern="1200" cap="all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1668" indent="0" algn="l" defTabSz="815557" rtl="0" eaLnBrk="1" latinLnBrk="0" hangingPunct="1">
              <a:lnSpc>
                <a:spcPts val="880"/>
              </a:lnSpc>
              <a:spcBef>
                <a:spcPts val="446"/>
              </a:spcBef>
              <a:buFontTx/>
              <a:buNone/>
              <a:defRPr sz="680" b="1" i="0" kern="1200" cap="all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447" indent="0" algn="l" defTabSz="815557" rtl="0" eaLnBrk="1" latinLnBrk="0" hangingPunct="1">
              <a:lnSpc>
                <a:spcPts val="880"/>
              </a:lnSpc>
              <a:spcBef>
                <a:spcPts val="446"/>
              </a:spcBef>
              <a:buFontTx/>
              <a:buNone/>
              <a:defRPr sz="680" b="1" i="0" kern="1200" cap="all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225" indent="0" algn="l" defTabSz="815557" rtl="0" eaLnBrk="1" latinLnBrk="0" hangingPunct="1">
              <a:lnSpc>
                <a:spcPts val="880"/>
              </a:lnSpc>
              <a:spcBef>
                <a:spcPts val="446"/>
              </a:spcBef>
              <a:buFontTx/>
              <a:buNone/>
              <a:defRPr sz="680" b="1" i="0" kern="1200" cap="all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5003" indent="0" algn="l" defTabSz="815557" rtl="0" eaLnBrk="1" latinLnBrk="0" hangingPunct="1">
              <a:lnSpc>
                <a:spcPts val="880"/>
              </a:lnSpc>
              <a:spcBef>
                <a:spcPts val="446"/>
              </a:spcBef>
              <a:buFontTx/>
              <a:buNone/>
              <a:defRPr sz="680" b="1" i="0" kern="1200" cap="all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2782" indent="-203890" algn="l" defTabSz="815557" rtl="0" eaLnBrk="1" latinLnBrk="0" hangingPunct="1">
              <a:lnSpc>
                <a:spcPct val="90000"/>
              </a:lnSpc>
              <a:spcBef>
                <a:spcPts val="446"/>
              </a:spcBef>
              <a:buFont typeface="Arial" panose="020B0604020202020204" pitchFamily="34" charset="0"/>
              <a:buChar char="•"/>
              <a:defRPr sz="16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0560" indent="-203890" algn="l" defTabSz="815557" rtl="0" eaLnBrk="1" latinLnBrk="0" hangingPunct="1">
              <a:lnSpc>
                <a:spcPct val="90000"/>
              </a:lnSpc>
              <a:spcBef>
                <a:spcPts val="446"/>
              </a:spcBef>
              <a:buFont typeface="Arial" panose="020B0604020202020204" pitchFamily="34" charset="0"/>
              <a:buChar char="•"/>
              <a:defRPr sz="16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8339" indent="-203890" algn="l" defTabSz="815557" rtl="0" eaLnBrk="1" latinLnBrk="0" hangingPunct="1">
              <a:lnSpc>
                <a:spcPct val="90000"/>
              </a:lnSpc>
              <a:spcBef>
                <a:spcPts val="446"/>
              </a:spcBef>
              <a:buFont typeface="Arial" panose="020B0604020202020204" pitchFamily="34" charset="0"/>
              <a:buChar char="•"/>
              <a:defRPr sz="16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6117" indent="-203890" algn="l" defTabSz="815557" rtl="0" eaLnBrk="1" latinLnBrk="0" hangingPunct="1">
              <a:lnSpc>
                <a:spcPct val="90000"/>
              </a:lnSpc>
              <a:spcBef>
                <a:spcPts val="446"/>
              </a:spcBef>
              <a:buFont typeface="Arial" panose="020B0604020202020204" pitchFamily="34" charset="0"/>
              <a:buChar char="•"/>
              <a:defRPr sz="16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Example for 3-column Table</a:t>
            </a:r>
            <a:endParaRPr lang="en-US" sz="2000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F2F6FEF1-86E2-E72E-2FC8-244349B50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9258910-D559-42C0-9C6D-04A0BF5983C2}" type="slidenum">
              <a:rPr lang="en-US" smtClean="0"/>
              <a:t>5</a:t>
            </a:fld>
            <a:endParaRPr lang="en-US"/>
          </a:p>
        </p:txBody>
      </p:sp>
      <p:sp>
        <p:nvSpPr>
          <p:cNvPr id="20" name="Fußzeilenplatzhalter 12">
            <a:extLst>
              <a:ext uri="{FF2B5EF4-FFF2-40B4-BE49-F238E27FC236}">
                <a16:creationId xmlns:a16="http://schemas.microsoft.com/office/drawing/2014/main" id="{FCCCC778-FB9A-9250-00A3-D70B86713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3832" y="6496048"/>
            <a:ext cx="7704000" cy="234000"/>
          </a:xfrm>
        </p:spPr>
        <p:txBody>
          <a:bodyPr/>
          <a:lstStyle/>
          <a:p>
            <a:r>
              <a:rPr lang="de-DE"/>
              <a:t>Adjust footer: Surname, presentation (short) title</a:t>
            </a:r>
          </a:p>
        </p:txBody>
      </p:sp>
    </p:spTree>
    <p:extLst>
      <p:ext uri="{BB962C8B-B14F-4D97-AF65-F5344CB8AC3E}">
        <p14:creationId xmlns:p14="http://schemas.microsoft.com/office/powerpoint/2010/main" val="312400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66C02716-058E-F0E6-3A0F-EB8BF35558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For problems with this MNM slide template, </a:t>
            </a:r>
          </a:p>
          <a:p>
            <a:r>
              <a:rPr lang="de-DE"/>
              <a:t>please contact your supervisor or </a:t>
            </a:r>
          </a:p>
          <a:p>
            <a:r>
              <a:rPr lang="de-DE">
                <a:highlight>
                  <a:srgbClr val="C0C0C0"/>
                </a:highlight>
                <a:hlinkClick r:id="rId2"/>
              </a:rPr>
              <a:t>grundner-culemann@nm.ifi.lmu.de</a:t>
            </a:r>
            <a:endParaRPr lang="de-DE">
              <a:highlight>
                <a:srgbClr val="C0C0C0"/>
              </a:highlight>
            </a:endParaRPr>
          </a:p>
          <a:p>
            <a:r>
              <a:rPr lang="de-DE"/>
              <a:t>(contact expires 07/2025) 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C1FEC367-1237-D3ED-003B-9370C15FBA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487863" y="6496050"/>
            <a:ext cx="7704137" cy="2333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Adjust footer: Surname, presentation (short) title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D5D9F661-BE4D-5E2A-7F59-72803218584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07775" y="6496050"/>
            <a:ext cx="784225" cy="233363"/>
          </a:xfrm>
          <a:prstGeom prst="rect">
            <a:avLst/>
          </a:prstGeom>
        </p:spPr>
        <p:txBody>
          <a:bodyPr/>
          <a:lstStyle/>
          <a:p>
            <a:fld id="{09258910-D559-42C0-9C6D-04A0BF5983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707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räsentationstitel">
  <a:themeElements>
    <a:clrScheme name="LMU_PPT">
      <a:dk1>
        <a:srgbClr val="00883A"/>
      </a:dk1>
      <a:lt1>
        <a:sysClr val="window" lastClr="FFFFFF"/>
      </a:lt1>
      <a:dk2>
        <a:srgbClr val="232323"/>
      </a:dk2>
      <a:lt2>
        <a:srgbClr val="626468"/>
      </a:lt2>
      <a:accent1>
        <a:srgbClr val="C0C1C3"/>
      </a:accent1>
      <a:accent2>
        <a:srgbClr val="E6E6E7"/>
      </a:accent2>
      <a:accent3>
        <a:srgbClr val="F5F5F5"/>
      </a:accent3>
      <a:accent4>
        <a:srgbClr val="0F1987"/>
      </a:accent4>
      <a:accent5>
        <a:srgbClr val="009FE3"/>
      </a:accent5>
      <a:accent6>
        <a:srgbClr val="8C4091"/>
      </a:accent6>
      <a:hlink>
        <a:srgbClr val="D71919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äsentationstitel Variante">
  <a:themeElements>
    <a:clrScheme name="LMU_PPT">
      <a:dk1>
        <a:srgbClr val="00883A"/>
      </a:dk1>
      <a:lt1>
        <a:sysClr val="window" lastClr="FFFFFF"/>
      </a:lt1>
      <a:dk2>
        <a:srgbClr val="232323"/>
      </a:dk2>
      <a:lt2>
        <a:srgbClr val="626468"/>
      </a:lt2>
      <a:accent1>
        <a:srgbClr val="C0C1C3"/>
      </a:accent1>
      <a:accent2>
        <a:srgbClr val="E6E6E7"/>
      </a:accent2>
      <a:accent3>
        <a:srgbClr val="F5F5F5"/>
      </a:accent3>
      <a:accent4>
        <a:srgbClr val="0F1987"/>
      </a:accent4>
      <a:accent5>
        <a:srgbClr val="009FE3"/>
      </a:accent5>
      <a:accent6>
        <a:srgbClr val="8C4091"/>
      </a:accent6>
      <a:hlink>
        <a:srgbClr val="D71919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piteltrenner">
  <a:themeElements>
    <a:clrScheme name="LMU">
      <a:dk1>
        <a:srgbClr val="008740"/>
      </a:dk1>
      <a:lt1>
        <a:sysClr val="window" lastClr="FFFFFF"/>
      </a:lt1>
      <a:dk2>
        <a:srgbClr val="000000"/>
      </a:dk2>
      <a:lt2>
        <a:srgbClr val="4A4A4A"/>
      </a:lt2>
      <a:accent1>
        <a:srgbClr val="9D9D9D"/>
      </a:accent1>
      <a:accent2>
        <a:srgbClr val="D0D0D0"/>
      </a:accent2>
      <a:accent3>
        <a:srgbClr val="F4F4F4"/>
      </a:accent3>
      <a:accent4>
        <a:srgbClr val="023E84"/>
      </a:accent4>
      <a:accent5>
        <a:srgbClr val="009FE3"/>
      </a:accent5>
      <a:accent6>
        <a:srgbClr val="8C40A5"/>
      </a:accent6>
      <a:hlink>
        <a:srgbClr val="DC0D15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Kapiteltrenner">
  <a:themeElements>
    <a:clrScheme name="LMU">
      <a:dk1>
        <a:srgbClr val="008740"/>
      </a:dk1>
      <a:lt1>
        <a:sysClr val="window" lastClr="FFFFFF"/>
      </a:lt1>
      <a:dk2>
        <a:srgbClr val="000000"/>
      </a:dk2>
      <a:lt2>
        <a:srgbClr val="4A4A4A"/>
      </a:lt2>
      <a:accent1>
        <a:srgbClr val="9D9D9D"/>
      </a:accent1>
      <a:accent2>
        <a:srgbClr val="D0D0D0"/>
      </a:accent2>
      <a:accent3>
        <a:srgbClr val="F4F4F4"/>
      </a:accent3>
      <a:accent4>
        <a:srgbClr val="023E84"/>
      </a:accent4>
      <a:accent5>
        <a:srgbClr val="009FE3"/>
      </a:accent5>
      <a:accent6>
        <a:srgbClr val="8C40A5"/>
      </a:accent6>
      <a:hlink>
        <a:srgbClr val="DC0D15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Inhalt">
  <a:themeElements>
    <a:clrScheme name="LMU_PPT">
      <a:dk1>
        <a:srgbClr val="00883A"/>
      </a:dk1>
      <a:lt1>
        <a:sysClr val="window" lastClr="FFFFFF"/>
      </a:lt1>
      <a:dk2>
        <a:srgbClr val="232323"/>
      </a:dk2>
      <a:lt2>
        <a:srgbClr val="626468"/>
      </a:lt2>
      <a:accent1>
        <a:srgbClr val="C0C1C3"/>
      </a:accent1>
      <a:accent2>
        <a:srgbClr val="E6E6E7"/>
      </a:accent2>
      <a:accent3>
        <a:srgbClr val="F5F5F5"/>
      </a:accent3>
      <a:accent4>
        <a:srgbClr val="0F1987"/>
      </a:accent4>
      <a:accent5>
        <a:srgbClr val="009FE3"/>
      </a:accent5>
      <a:accent6>
        <a:srgbClr val="8C4091"/>
      </a:accent6>
      <a:hlink>
        <a:srgbClr val="D71919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90000"/>
      <a:lstStyle>
        <a:defPPr marL="0" indent="0" algn="l">
          <a:spcBef>
            <a:spcPts val="1200"/>
          </a:spcBef>
          <a:buSzPct val="80000"/>
          <a:buNone/>
          <a:defRPr sz="15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Rücktitel">
  <a:themeElements>
    <a:clrScheme name="Benutzerdefiniert 1">
      <a:dk1>
        <a:srgbClr val="008740"/>
      </a:dk1>
      <a:lt1>
        <a:srgbClr val="FFFFFF"/>
      </a:lt1>
      <a:dk2>
        <a:srgbClr val="000000"/>
      </a:dk2>
      <a:lt2>
        <a:srgbClr val="4A4A4A"/>
      </a:lt2>
      <a:accent1>
        <a:srgbClr val="9D9D9D"/>
      </a:accent1>
      <a:accent2>
        <a:srgbClr val="D0D0D0"/>
      </a:accent2>
      <a:accent3>
        <a:srgbClr val="F4F4F4"/>
      </a:accent3>
      <a:accent4>
        <a:srgbClr val="023E84"/>
      </a:accent4>
      <a:accent5>
        <a:srgbClr val="009FE3"/>
      </a:accent5>
      <a:accent6>
        <a:srgbClr val="8C40A5"/>
      </a:accent6>
      <a:hlink>
        <a:srgbClr val="DC0D15"/>
      </a:hlink>
      <a:folHlink>
        <a:srgbClr val="F187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283</Words>
  <Application>Microsoft Office PowerPoint</Application>
  <PresentationFormat>Breitbild</PresentationFormat>
  <Paragraphs>47</Paragraphs>
  <Slides>6</Slides>
  <Notes>1</Notes>
  <HiddenSlides>1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6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Arial</vt:lpstr>
      <vt:lpstr>Calibri</vt:lpstr>
      <vt:lpstr>LMU CompatilFact</vt:lpstr>
      <vt:lpstr>Wingdings</vt:lpstr>
      <vt:lpstr>Präsentationstitel</vt:lpstr>
      <vt:lpstr>Präsentationstitel Variante</vt:lpstr>
      <vt:lpstr>Kapiteltrenner</vt:lpstr>
      <vt:lpstr>1_Kapiteltrenner</vt:lpstr>
      <vt:lpstr>Inhalt</vt:lpstr>
      <vt:lpstr>Rücktitel</vt:lpstr>
      <vt:lpstr>think-cell Slide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Doeffinger</dc:creator>
  <cp:lastModifiedBy>Grundner-Culemann, Sophia</cp:lastModifiedBy>
  <cp:revision>401</cp:revision>
  <cp:lastPrinted>2020-11-01T16:28:52Z</cp:lastPrinted>
  <dcterms:created xsi:type="dcterms:W3CDTF">2020-05-08T07:19:48Z</dcterms:created>
  <dcterms:modified xsi:type="dcterms:W3CDTF">2023-12-13T16:14:27Z</dcterms:modified>
</cp:coreProperties>
</file>